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7"/>
  </p:handoutMasterIdLst>
  <p:sldIdLst>
    <p:sldId id="256" r:id="rId3"/>
    <p:sldId id="259" r:id="rId5"/>
    <p:sldId id="257" r:id="rId6"/>
    <p:sldId id="261" r:id="rId7"/>
    <p:sldId id="280" r:id="rId8"/>
    <p:sldId id="269" r:id="rId9"/>
    <p:sldId id="266" r:id="rId10"/>
    <p:sldId id="281" r:id="rId11"/>
    <p:sldId id="282" r:id="rId12"/>
    <p:sldId id="283" r:id="rId13"/>
    <p:sldId id="270" r:id="rId14"/>
    <p:sldId id="268" r:id="rId15"/>
    <p:sldId id="285" r:id="rId16"/>
    <p:sldId id="286" r:id="rId17"/>
    <p:sldId id="287" r:id="rId18"/>
    <p:sldId id="260" r:id="rId19"/>
    <p:sldId id="267" r:id="rId20"/>
    <p:sldId id="271" r:id="rId21"/>
    <p:sldId id="262" r:id="rId22"/>
    <p:sldId id="263" r:id="rId23"/>
    <p:sldId id="265" r:id="rId24"/>
    <p:sldId id="288" r:id="rId25"/>
    <p:sldId id="272" r:id="rId26"/>
  </p:sldIdLst>
  <p:sldSz cx="12192000" cy="6858000"/>
  <p:notesSz cx="6858000" cy="9144000"/>
  <p:embeddedFontLst>
    <p:embeddedFont>
      <p:font typeface="思源黑体 CN Regular" panose="020B0500000000000000" charset="-122"/>
      <p:regular r:id="rId31"/>
    </p:embeddedFont>
    <p:embeddedFont>
      <p:font typeface="汉仪雅酷黑 75W" panose="020B0804020202020204" pitchFamily="34" charset="-122"/>
      <p:bold r:id="rId32"/>
    </p:embeddedFont>
    <p:embeddedFont>
      <p:font typeface="思源黑体 CN Bold" panose="020B0800000000000000" pitchFamily="34" charset="-122"/>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0C16"/>
    <a:srgbClr val="FBE2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89" autoAdjust="0"/>
    <p:restoredTop sz="94660"/>
  </p:normalViewPr>
  <p:slideViewPr>
    <p:cSldViewPr showGuides="1">
      <p:cViewPr>
        <p:scale>
          <a:sx n="125" d="100"/>
          <a:sy n="125" d="100"/>
        </p:scale>
        <p:origin x="1292" y="8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21.xml"/><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Regular" panose="020B0500000000000000" charset="-122"/>
              <a:ea typeface="思源黑体 CN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charset="-122"/>
                <a:ea typeface="思源黑体 CN Regular" panose="020B0500000000000000" charset="-122"/>
              </a:rPr>
            </a:fld>
            <a:endParaRPr lang="zh-CN" altLang="en-US">
              <a:latin typeface="思源黑体 CN Regular" panose="020B0500000000000000" charset="-122"/>
              <a:ea typeface="思源黑体 CN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Regular" panose="020B0500000000000000" charset="-122"/>
              <a:ea typeface="思源黑体 CN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charset="-122"/>
                <a:ea typeface="思源黑体 CN Regular" panose="020B0500000000000000" charset="-122"/>
              </a:rPr>
            </a:fld>
            <a:endParaRPr lang="zh-CN" altLang="en-US">
              <a:latin typeface="思源黑体 CN Regular" panose="020B0500000000000000" charset="-122"/>
              <a:ea typeface="思源黑体 CN Regular" panose="020B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charset="-122"/>
                <a:ea typeface="思源黑体 CN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charset="-122"/>
                <a:ea typeface="思源黑体 CN Regular" panose="020B0500000000000000" charset="-122"/>
              </a:defRPr>
            </a:lvl1pPr>
          </a:lstStyle>
          <a:p>
            <a:fld id="{EF050DF0-9895-4A7E-8969-1E1598CD3E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charset="-122"/>
                <a:ea typeface="思源黑体 CN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charset="-122"/>
                <a:ea typeface="思源黑体 CN Regular" panose="020B0500000000000000" charset="-122"/>
              </a:defRPr>
            </a:lvl1pPr>
          </a:lstStyle>
          <a:p>
            <a:fld id="{B64835C4-4097-4196-B8F5-0B1093FCDA2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1pPr>
    <a:lvl2pPr marL="4572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2pPr>
    <a:lvl3pPr marL="9144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3pPr>
    <a:lvl4pPr marL="13716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4pPr>
    <a:lvl5pPr marL="1828800" algn="l" defTabSz="914400" rtl="0" eaLnBrk="1" latinLnBrk="0" hangingPunct="1">
      <a:defRPr sz="1200" kern="1200">
        <a:solidFill>
          <a:schemeClr val="tx1"/>
        </a:solidFill>
        <a:latin typeface="思源黑体 CN Regular" panose="020B0500000000000000" charset="-122"/>
        <a:ea typeface="思源黑体 CN Regular" panose="020B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4835C4-4097-4196-B8F5-0B1093FCDA2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45651A4-DDBB-4333-82BB-9576FD61CC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9C8901-BD3A-4B43-BFBE-1C73A7DC73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1" name="Designer简"/>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89241"/>
            <a:ext cx="12192000" cy="126875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5651A4-DDBB-4333-82BB-9576FD61CCD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9C8901-BD3A-4B43-BFBE-1C73A7DC73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7.jpeg"/><Relationship Id="rId6"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14.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image" Target="../media/image16.jpe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tags" Target="../tags/tag7.xml"/><Relationship Id="rId4" Type="http://schemas.openxmlformats.org/officeDocument/2006/relationships/image" Target="../media/image11.jpeg"/><Relationship Id="rId3" Type="http://schemas.openxmlformats.org/officeDocument/2006/relationships/tags" Target="../tags/tag6.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esigner简1"/>
          <p:cNvPicPr>
            <a:picLocks noChangeAspect="1"/>
          </p:cNvPicPr>
          <p:nvPr/>
        </p:nvPicPr>
        <p:blipFill>
          <a:blip r:embed="rId1"/>
          <a:stretch>
            <a:fillRect/>
          </a:stretch>
        </p:blipFill>
        <p:spPr>
          <a:xfrm>
            <a:off x="-453" y="-297"/>
            <a:ext cx="12193057" cy="6858594"/>
          </a:xfrm>
          <a:prstGeom prst="rect">
            <a:avLst/>
          </a:prstGeom>
        </p:spPr>
      </p:pic>
      <p:pic>
        <p:nvPicPr>
          <p:cNvPr id="24" name="Designer简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5624226"/>
            <a:ext cx="7750629" cy="1035840"/>
          </a:xfrm>
          <a:prstGeom prst="rect">
            <a:avLst/>
          </a:prstGeom>
        </p:spPr>
      </p:pic>
      <p:sp>
        <p:nvSpPr>
          <p:cNvPr id="25" name="Designer简3"/>
          <p:cNvSpPr txBox="1"/>
          <p:nvPr/>
        </p:nvSpPr>
        <p:spPr>
          <a:xfrm>
            <a:off x="4328727" y="1534505"/>
            <a:ext cx="3535680" cy="1106805"/>
          </a:xfrm>
          <a:prstGeom prst="rect">
            <a:avLst/>
          </a:prstGeom>
        </p:spPr>
        <p:txBody>
          <a:bodyPr wrap="none">
            <a:spAutoFit/>
          </a:bodyPr>
          <a:lstStyle>
            <a:defPPr>
              <a:defRPr lang="zh-CN"/>
            </a:defPPr>
            <a:lvl1pPr algn="ctr">
              <a:defRPr sz="8000">
                <a:solidFill>
                  <a:srgbClr val="FAFC96"/>
                </a:solidFill>
                <a:latin typeface="汉仪雅酷黑 75W" panose="020B0804020202020204" pitchFamily="34" charset="-122"/>
                <a:ea typeface="汉仪雅酷黑 75W" panose="020B0804020202020204" pitchFamily="34" charset="-122"/>
                <a:cs typeface="+mn-ea"/>
              </a:defRPr>
            </a:lvl1pPr>
          </a:lstStyle>
          <a:p>
            <a:r>
              <a:rPr lang="zh-CN" altLang="en-US" sz="6600" dirty="0">
                <a:solidFill>
                  <a:srgbClr val="FFFFC0"/>
                </a:solidFill>
                <a:effectLst>
                  <a:outerShdw blurRad="38100" dist="38100" dir="2700000" algn="tl">
                    <a:srgbClr val="000000">
                      <a:alpha val="18000"/>
                    </a:srgbClr>
                  </a:outerShdw>
                </a:effectLst>
              </a:rPr>
              <a:t>学习贯彻</a:t>
            </a:r>
            <a:endParaRPr lang="zh-CN" altLang="en-US" sz="6600" dirty="0">
              <a:solidFill>
                <a:srgbClr val="FFFFC0"/>
              </a:solidFill>
              <a:effectLst>
                <a:outerShdw blurRad="38100" dist="38100" dir="2700000" algn="tl">
                  <a:srgbClr val="000000">
                    <a:alpha val="18000"/>
                  </a:srgbClr>
                </a:outerShdw>
              </a:effectLst>
            </a:endParaRPr>
          </a:p>
        </p:txBody>
      </p:sp>
      <p:grpSp>
        <p:nvGrpSpPr>
          <p:cNvPr id="26" name="Designer简4"/>
          <p:cNvGrpSpPr/>
          <p:nvPr/>
        </p:nvGrpSpPr>
        <p:grpSpPr>
          <a:xfrm>
            <a:off x="2419129" y="1911624"/>
            <a:ext cx="1045947" cy="302956"/>
            <a:chOff x="2210203" y="2101140"/>
            <a:chExt cx="1120812" cy="324641"/>
          </a:xfrm>
          <a:solidFill>
            <a:srgbClr val="FFFFC0"/>
          </a:solidFill>
        </p:grpSpPr>
        <p:sp>
          <p:nvSpPr>
            <p:cNvPr id="47" name="Designer简4-1"/>
            <p:cNvSpPr/>
            <p:nvPr/>
          </p:nvSpPr>
          <p:spPr>
            <a:xfrm rot="4286212">
              <a:off x="2210203" y="2108138"/>
              <a:ext cx="317643" cy="317643"/>
            </a:xfrm>
            <a:prstGeom prst="star5">
              <a:avLst>
                <a:gd name="adj" fmla="val 21358"/>
                <a:gd name="hf" fmla="val 105146"/>
                <a:gd name="vf" fmla="val 110557"/>
              </a:avLst>
            </a:prstGeom>
            <a:grpFill/>
            <a:ln w="12700" cap="flat" cmpd="sng" algn="ctr">
              <a:solidFill>
                <a:srgbClr val="FFFFC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C0"/>
                </a:solidFill>
                <a:effectLst/>
                <a:uLnTx/>
                <a:uFillTx/>
                <a:latin typeface="思源黑体 CN Regular" panose="020B0500000000000000" charset="-122"/>
                <a:ea typeface="思源黑体 CN Regular" panose="020B0500000000000000" charset="-122"/>
                <a:cs typeface="+mn-ea"/>
                <a:sym typeface="+mn-lt"/>
              </a:endParaRPr>
            </a:p>
          </p:txBody>
        </p:sp>
        <p:sp>
          <p:nvSpPr>
            <p:cNvPr id="49" name="Designer简4-2"/>
            <p:cNvSpPr/>
            <p:nvPr/>
          </p:nvSpPr>
          <p:spPr>
            <a:xfrm rot="4286212">
              <a:off x="2614260" y="2101141"/>
              <a:ext cx="317643" cy="317643"/>
            </a:xfrm>
            <a:prstGeom prst="star5">
              <a:avLst>
                <a:gd name="adj" fmla="val 21358"/>
                <a:gd name="hf" fmla="val 105146"/>
                <a:gd name="vf" fmla="val 110557"/>
              </a:avLst>
            </a:prstGeom>
            <a:grpFill/>
            <a:ln w="12700" cap="flat" cmpd="sng" algn="ctr">
              <a:solidFill>
                <a:srgbClr val="FFFFC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C0"/>
                </a:solidFill>
                <a:effectLst/>
                <a:uLnTx/>
                <a:uFillTx/>
                <a:latin typeface="思源黑体 CN Regular" panose="020B0500000000000000" charset="-122"/>
                <a:ea typeface="思源黑体 CN Regular" panose="020B0500000000000000" charset="-122"/>
                <a:cs typeface="+mn-ea"/>
                <a:sym typeface="+mn-lt"/>
              </a:endParaRPr>
            </a:p>
          </p:txBody>
        </p:sp>
        <p:sp>
          <p:nvSpPr>
            <p:cNvPr id="50" name="Designer简4-3"/>
            <p:cNvSpPr/>
            <p:nvPr/>
          </p:nvSpPr>
          <p:spPr>
            <a:xfrm rot="4286212">
              <a:off x="3013372" y="2101140"/>
              <a:ext cx="317643" cy="317643"/>
            </a:xfrm>
            <a:prstGeom prst="star5">
              <a:avLst>
                <a:gd name="adj" fmla="val 21358"/>
                <a:gd name="hf" fmla="val 105146"/>
                <a:gd name="vf" fmla="val 110557"/>
              </a:avLst>
            </a:prstGeom>
            <a:grpFill/>
            <a:ln w="12700" cap="flat" cmpd="sng" algn="ctr">
              <a:solidFill>
                <a:srgbClr val="FFFFC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C0"/>
                </a:solidFill>
                <a:effectLst/>
                <a:uLnTx/>
                <a:uFillTx/>
                <a:latin typeface="思源黑体 CN Regular" panose="020B0500000000000000" charset="-122"/>
                <a:ea typeface="思源黑体 CN Regular" panose="020B0500000000000000" charset="-122"/>
                <a:cs typeface="+mn-ea"/>
                <a:sym typeface="+mn-lt"/>
              </a:endParaRPr>
            </a:p>
          </p:txBody>
        </p:sp>
      </p:grpSp>
      <p:grpSp>
        <p:nvGrpSpPr>
          <p:cNvPr id="27" name="Designer简5"/>
          <p:cNvGrpSpPr/>
          <p:nvPr/>
        </p:nvGrpSpPr>
        <p:grpSpPr>
          <a:xfrm flipH="1">
            <a:off x="8753060" y="1911624"/>
            <a:ext cx="1045947" cy="302956"/>
            <a:chOff x="2210203" y="2101140"/>
            <a:chExt cx="1120812" cy="324641"/>
          </a:xfrm>
          <a:solidFill>
            <a:srgbClr val="FFFFC0"/>
          </a:solidFill>
        </p:grpSpPr>
        <p:sp>
          <p:nvSpPr>
            <p:cNvPr id="43" name="Designer简5-1"/>
            <p:cNvSpPr/>
            <p:nvPr/>
          </p:nvSpPr>
          <p:spPr>
            <a:xfrm rot="4286212">
              <a:off x="2210203" y="2108138"/>
              <a:ext cx="317643" cy="317643"/>
            </a:xfrm>
            <a:prstGeom prst="star5">
              <a:avLst>
                <a:gd name="adj" fmla="val 21358"/>
                <a:gd name="hf" fmla="val 105146"/>
                <a:gd name="vf" fmla="val 110557"/>
              </a:avLst>
            </a:prstGeom>
            <a:grpFill/>
            <a:ln w="12700" cap="flat" cmpd="sng" algn="ctr">
              <a:solidFill>
                <a:srgbClr val="FFFFC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C0"/>
                </a:solidFill>
                <a:effectLst/>
                <a:uLnTx/>
                <a:uFillTx/>
                <a:latin typeface="思源黑体 CN Regular" panose="020B0500000000000000" charset="-122"/>
                <a:ea typeface="思源黑体 CN Regular" panose="020B0500000000000000" charset="-122"/>
                <a:cs typeface="+mn-ea"/>
                <a:sym typeface="+mn-lt"/>
              </a:endParaRPr>
            </a:p>
          </p:txBody>
        </p:sp>
        <p:sp>
          <p:nvSpPr>
            <p:cNvPr id="45" name="Designer简5-2"/>
            <p:cNvSpPr/>
            <p:nvPr/>
          </p:nvSpPr>
          <p:spPr>
            <a:xfrm rot="4286212">
              <a:off x="2614260" y="2101141"/>
              <a:ext cx="317643" cy="317643"/>
            </a:xfrm>
            <a:prstGeom prst="star5">
              <a:avLst>
                <a:gd name="adj" fmla="val 21358"/>
                <a:gd name="hf" fmla="val 105146"/>
                <a:gd name="vf" fmla="val 110557"/>
              </a:avLst>
            </a:prstGeom>
            <a:grpFill/>
            <a:ln w="12700" cap="flat" cmpd="sng" algn="ctr">
              <a:solidFill>
                <a:srgbClr val="FFFFC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C0"/>
                </a:solidFill>
                <a:effectLst/>
                <a:uLnTx/>
                <a:uFillTx/>
                <a:latin typeface="思源黑体 CN Regular" panose="020B0500000000000000" charset="-122"/>
                <a:ea typeface="思源黑体 CN Regular" panose="020B0500000000000000" charset="-122"/>
                <a:cs typeface="+mn-ea"/>
                <a:sym typeface="+mn-lt"/>
              </a:endParaRPr>
            </a:p>
          </p:txBody>
        </p:sp>
        <p:sp>
          <p:nvSpPr>
            <p:cNvPr id="46" name="Designer简5-3"/>
            <p:cNvSpPr/>
            <p:nvPr/>
          </p:nvSpPr>
          <p:spPr>
            <a:xfrm rot="4286212">
              <a:off x="3013372" y="2101140"/>
              <a:ext cx="317643" cy="317643"/>
            </a:xfrm>
            <a:prstGeom prst="star5">
              <a:avLst>
                <a:gd name="adj" fmla="val 21358"/>
                <a:gd name="hf" fmla="val 105146"/>
                <a:gd name="vf" fmla="val 110557"/>
              </a:avLst>
            </a:prstGeom>
            <a:grpFill/>
            <a:ln w="12700" cap="flat" cmpd="sng" algn="ctr">
              <a:solidFill>
                <a:srgbClr val="FFFFC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C0"/>
                </a:solidFill>
                <a:effectLst/>
                <a:uLnTx/>
                <a:uFillTx/>
                <a:latin typeface="思源黑体 CN Regular" panose="020B0500000000000000" charset="-122"/>
                <a:ea typeface="思源黑体 CN Regular" panose="020B0500000000000000" charset="-122"/>
                <a:cs typeface="+mn-ea"/>
                <a:sym typeface="+mn-lt"/>
              </a:endParaRPr>
            </a:p>
          </p:txBody>
        </p:sp>
      </p:grpSp>
      <p:pic>
        <p:nvPicPr>
          <p:cNvPr id="51" name="Designer简6"/>
          <p:cNvPicPr>
            <a:picLocks noChangeAspect="1"/>
          </p:cNvPicPr>
          <p:nvPr/>
        </p:nvPicPr>
        <p:blipFill rotWithShape="1">
          <a:blip r:embed="rId3" cstate="screen"/>
          <a:srcRect l="2" t="71042" r="103" b="-2"/>
          <a:stretch>
            <a:fillRect/>
          </a:stretch>
        </p:blipFill>
        <p:spPr>
          <a:xfrm>
            <a:off x="6350" y="5787058"/>
            <a:ext cx="12179300" cy="1062575"/>
          </a:xfrm>
          <a:prstGeom prst="rect">
            <a:avLst/>
          </a:prstGeom>
          <a:effectLst>
            <a:outerShdw blurRad="50800" dist="38100" dir="16200000" rotWithShape="0">
              <a:prstClr val="black">
                <a:alpha val="40000"/>
              </a:prstClr>
            </a:outerShdw>
          </a:effectLst>
        </p:spPr>
      </p:pic>
      <p:sp>
        <p:nvSpPr>
          <p:cNvPr id="4" name="Designer简7"/>
          <p:cNvSpPr txBox="1"/>
          <p:nvPr/>
        </p:nvSpPr>
        <p:spPr>
          <a:xfrm>
            <a:off x="3909627" y="2629341"/>
            <a:ext cx="4373880" cy="1106805"/>
          </a:xfrm>
          <a:prstGeom prst="rect">
            <a:avLst/>
          </a:prstGeom>
        </p:spPr>
        <p:txBody>
          <a:bodyPr wrap="none">
            <a:spAutoFit/>
          </a:bodyPr>
          <a:lstStyle>
            <a:defPPr>
              <a:defRPr lang="zh-CN"/>
            </a:defPPr>
            <a:lvl1pPr algn="ctr">
              <a:defRPr sz="8000">
                <a:solidFill>
                  <a:srgbClr val="FAFC96"/>
                </a:solidFill>
                <a:latin typeface="汉仪雅酷黑 75W" panose="020B0804020202020204" pitchFamily="34" charset="-122"/>
                <a:ea typeface="汉仪雅酷黑 75W" panose="020B0804020202020204" pitchFamily="34" charset="-122"/>
                <a:cs typeface="+mn-ea"/>
              </a:defRPr>
            </a:lvl1pPr>
          </a:lstStyle>
          <a:p>
            <a:r>
              <a:rPr lang="zh-CN" altLang="en-US" sz="6600" dirty="0">
                <a:solidFill>
                  <a:srgbClr val="FFFFC0"/>
                </a:solidFill>
                <a:effectLst>
                  <a:outerShdw blurRad="38100" dist="38100" dir="2700000" algn="tl">
                    <a:srgbClr val="000000">
                      <a:alpha val="18000"/>
                    </a:srgbClr>
                  </a:outerShdw>
                </a:effectLst>
              </a:rPr>
              <a:t>党的二十大</a:t>
            </a:r>
            <a:endParaRPr lang="zh-CN" altLang="en-US" sz="6600" dirty="0">
              <a:solidFill>
                <a:srgbClr val="FFFFC0"/>
              </a:solidFill>
              <a:effectLst>
                <a:outerShdw blurRad="38100" dist="38100" dir="2700000" algn="tl">
                  <a:srgbClr val="000000">
                    <a:alpha val="18000"/>
                  </a:srgbClr>
                </a:outerShdw>
              </a:effectLst>
            </a:endParaRPr>
          </a:p>
        </p:txBody>
      </p:sp>
      <p:grpSp>
        <p:nvGrpSpPr>
          <p:cNvPr id="5" name="Designer简8"/>
          <p:cNvGrpSpPr/>
          <p:nvPr/>
        </p:nvGrpSpPr>
        <p:grpSpPr>
          <a:xfrm>
            <a:off x="2353523" y="3898665"/>
            <a:ext cx="7484956" cy="440808"/>
            <a:chOff x="3928288" y="5474275"/>
            <a:chExt cx="5996761" cy="440808"/>
          </a:xfrm>
          <a:effectLst>
            <a:outerShdw blurRad="50800" dist="38100" dir="2700000" algn="tl" rotWithShape="0">
              <a:prstClr val="black">
                <a:alpha val="18000"/>
              </a:prstClr>
            </a:outerShdw>
          </a:effectLst>
        </p:grpSpPr>
        <p:sp>
          <p:nvSpPr>
            <p:cNvPr id="6" name="Designer简8-1"/>
            <p:cNvSpPr/>
            <p:nvPr/>
          </p:nvSpPr>
          <p:spPr>
            <a:xfrm>
              <a:off x="3928288" y="5474275"/>
              <a:ext cx="5996761" cy="440808"/>
            </a:xfrm>
            <a:prstGeom prst="roundRect">
              <a:avLst>
                <a:gd name="adj" fmla="val 0"/>
              </a:avLst>
            </a:prstGeom>
            <a:solidFill>
              <a:srgbClr val="FCE3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sp>
          <p:nvSpPr>
            <p:cNvPr id="7" name="Designer简8-2"/>
            <p:cNvSpPr/>
            <p:nvPr/>
          </p:nvSpPr>
          <p:spPr>
            <a:xfrm>
              <a:off x="3949147" y="5493960"/>
              <a:ext cx="5955892" cy="398780"/>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000" dirty="0">
                  <a:solidFill>
                    <a:srgbClr val="CE2524"/>
                  </a:solidFill>
                  <a:latin typeface="+mn-ea"/>
                </a:rPr>
                <a:t>第二十次党校培训学习贯彻党的二十大党培小组思想汇报</a:t>
              </a:r>
              <a:endParaRPr kumimoji="0" lang="zh-CN" altLang="en-US" sz="2000" b="0" i="0" u="none" strike="noStrike" kern="1200" cap="none" spc="0" normalizeH="0" baseline="0" noProof="0" dirty="0">
                <a:ln>
                  <a:noFill/>
                </a:ln>
                <a:solidFill>
                  <a:srgbClr val="CE2524"/>
                </a:solidFill>
                <a:effectLst/>
                <a:uLnTx/>
                <a:uFillTx/>
                <a:latin typeface="+mn-ea"/>
              </a:endParaRPr>
            </a:p>
          </p:txBody>
        </p:sp>
      </p:grpSp>
      <p:grpSp>
        <p:nvGrpSpPr>
          <p:cNvPr id="8" name="Designer简9"/>
          <p:cNvGrpSpPr/>
          <p:nvPr/>
        </p:nvGrpSpPr>
        <p:grpSpPr>
          <a:xfrm>
            <a:off x="4015422" y="4622785"/>
            <a:ext cx="4161155" cy="326390"/>
            <a:chOff x="11657" y="14136"/>
            <a:chExt cx="6553" cy="514"/>
          </a:xfrm>
        </p:grpSpPr>
        <p:grpSp>
          <p:nvGrpSpPr>
            <p:cNvPr id="9" name="组合 8"/>
            <p:cNvGrpSpPr/>
            <p:nvPr/>
          </p:nvGrpSpPr>
          <p:grpSpPr>
            <a:xfrm>
              <a:off x="11657" y="14151"/>
              <a:ext cx="3004" cy="499"/>
              <a:chOff x="4083991" y="4965072"/>
              <a:chExt cx="1907784" cy="316870"/>
            </a:xfrm>
          </p:grpSpPr>
          <p:sp>
            <p:nvSpPr>
              <p:cNvPr id="14" name="Designer简9-1"/>
              <p:cNvSpPr/>
              <p:nvPr/>
            </p:nvSpPr>
            <p:spPr>
              <a:xfrm>
                <a:off x="4083991" y="4965072"/>
                <a:ext cx="316872" cy="316870"/>
              </a:xfrm>
              <a:prstGeom prst="ellipse">
                <a:avLst/>
              </a:prstGeom>
              <a:noFill/>
              <a:ln w="9652" cap="flat" cmpd="sng" algn="ctr">
                <a:solidFill>
                  <a:srgbClr val="FBE2B7"/>
                </a:solidFill>
                <a:prstDash val="solid"/>
                <a:miter lim="800000"/>
              </a:ln>
              <a:effectLst/>
            </p:spPr>
            <p:txBody>
              <a:bodyPr rot="0" spcFirstLastPara="0" vert="horz" wrap="square" lIns="69494" tIns="34747" rIns="69494" bIns="34747"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370" b="0" i="0" u="none" strike="noStrike" kern="1200" cap="none" spc="0" normalizeH="0" baseline="0" noProof="0" dirty="0">
                  <a:ln>
                    <a:noFill/>
                  </a:ln>
                  <a:solidFill>
                    <a:schemeClr val="bg1"/>
                  </a:solidFill>
                  <a:effectLst/>
                  <a:uLnTx/>
                  <a:uFillTx/>
                  <a:latin typeface="思源黑体 CN Regular" panose="020B0500000000000000" charset="-122"/>
                  <a:ea typeface="思源黑体 CN Regular" panose="020B0500000000000000" charset="-122"/>
                  <a:cs typeface="+mn-ea"/>
                  <a:sym typeface="+mn-lt"/>
                </a:endParaRPr>
              </a:p>
            </p:txBody>
          </p:sp>
          <p:sp>
            <p:nvSpPr>
              <p:cNvPr id="15" name="Designer简9-2"/>
              <p:cNvSpPr/>
              <p:nvPr/>
            </p:nvSpPr>
            <p:spPr>
              <a:xfrm>
                <a:off x="4155254" y="5025726"/>
                <a:ext cx="174347" cy="195562"/>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BE2B7"/>
              </a:solidFill>
              <a:ln w="12700" cap="flat" cmpd="sng" algn="ctr">
                <a:noFill/>
                <a:prstDash val="solid"/>
                <a:miter lim="800000"/>
              </a:ln>
              <a:effectLst/>
            </p:spPr>
            <p:txBody>
              <a:bodyPr rot="0" spcFirstLastPara="0" vert="horz" wrap="square" lIns="69494" tIns="34747" rIns="69494" bIns="34747"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370" b="0" i="0" u="none" strike="noStrike" kern="1200" cap="none" spc="0" normalizeH="0" baseline="0" noProof="0">
                  <a:ln>
                    <a:noFill/>
                  </a:ln>
                  <a:solidFill>
                    <a:schemeClr val="bg1"/>
                  </a:solidFill>
                  <a:effectLst/>
                  <a:uLnTx/>
                  <a:uFillTx/>
                  <a:latin typeface="思源黑体 CN Regular" panose="020B0500000000000000" charset="-122"/>
                  <a:ea typeface="思源黑体 CN Regular" panose="020B0500000000000000" charset="-122"/>
                  <a:cs typeface="+mn-ea"/>
                  <a:sym typeface="+mn-lt"/>
                </a:endParaRPr>
              </a:p>
            </p:txBody>
          </p:sp>
          <p:sp>
            <p:nvSpPr>
              <p:cNvPr id="16" name="Designer简9-3"/>
              <p:cNvSpPr txBox="1"/>
              <p:nvPr/>
            </p:nvSpPr>
            <p:spPr>
              <a:xfrm>
                <a:off x="4466163" y="4967781"/>
                <a:ext cx="1525612" cy="301630"/>
              </a:xfrm>
              <a:prstGeom prst="rect">
                <a:avLst/>
              </a:prstGeom>
              <a:noFill/>
              <a:effectLst/>
            </p:spPr>
            <p:txBody>
              <a:bodyPr wrap="square" lIns="69494" tIns="34747" rIns="69494" bIns="34747" rtlCol="0">
                <a:spAutoFit/>
                <a:scene3d>
                  <a:camera prst="orthographicFront"/>
                  <a:lightRig rig="threePt" dir="t"/>
                </a:scene3d>
                <a:sp3d contourW="9652">
                  <a:bevelT w="0" h="0"/>
                  <a:bevelB w="0" h="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buClrTx/>
                  <a:buSzTx/>
                  <a:buFontTx/>
                  <a:buNone/>
                  <a:defRPr/>
                </a:pPr>
                <a:r>
                  <a:rPr lang="zh-CN" altLang="en-US" sz="1520" kern="0" dirty="0">
                    <a:solidFill>
                      <a:srgbClr val="FBE2B7"/>
                    </a:solidFill>
                    <a:latin typeface="+mn-ea"/>
                    <a:cs typeface="+mn-ea"/>
                    <a:sym typeface="+mn-lt"/>
                  </a:rPr>
                  <a:t>汇报人</a:t>
                </a:r>
                <a:r>
                  <a:rPr kumimoji="0" sz="1520" i="0" u="none" strike="noStrike" kern="0" cap="none" spc="0" normalizeH="0" baseline="0" dirty="0">
                    <a:solidFill>
                      <a:srgbClr val="FBE2B7"/>
                    </a:solidFill>
                    <a:effectLst/>
                    <a:latin typeface="+mn-ea"/>
                    <a:cs typeface="+mn-ea"/>
                    <a:sym typeface="+mn-lt"/>
                  </a:rPr>
                  <a:t>：</a:t>
                </a:r>
                <a:r>
                  <a:rPr kumimoji="0" lang="zh-CN" altLang="en-US" sz="1520" i="0" u="none" strike="noStrike" kern="0" cap="none" spc="0" normalizeH="0" baseline="0" dirty="0">
                    <a:solidFill>
                      <a:srgbClr val="FBE2B7"/>
                    </a:solidFill>
                    <a:effectLst/>
                    <a:latin typeface="+mn-ea"/>
                    <a:cs typeface="+mn-ea"/>
                    <a:sym typeface="+mn-lt"/>
                  </a:rPr>
                  <a:t>张三</a:t>
                </a:r>
                <a:endParaRPr kumimoji="0" lang="zh-CN" altLang="en-US" sz="1520" i="0" u="none" strike="noStrike" kern="0" cap="none" spc="0" normalizeH="0" baseline="0" dirty="0">
                  <a:solidFill>
                    <a:srgbClr val="FBE2B7"/>
                  </a:solidFill>
                  <a:effectLst/>
                  <a:latin typeface="+mn-ea"/>
                  <a:cs typeface="+mn-ea"/>
                  <a:sym typeface="+mn-lt"/>
                </a:endParaRPr>
              </a:p>
            </p:txBody>
          </p:sp>
        </p:grpSp>
        <p:grpSp>
          <p:nvGrpSpPr>
            <p:cNvPr id="10" name="组合 9"/>
            <p:cNvGrpSpPr/>
            <p:nvPr/>
          </p:nvGrpSpPr>
          <p:grpSpPr>
            <a:xfrm>
              <a:off x="15181" y="14136"/>
              <a:ext cx="3029" cy="499"/>
              <a:chOff x="6476792" y="4955130"/>
              <a:chExt cx="1923464" cy="316870"/>
            </a:xfrm>
          </p:grpSpPr>
          <p:sp>
            <p:nvSpPr>
              <p:cNvPr id="11" name="Designer简9-4"/>
              <p:cNvSpPr/>
              <p:nvPr/>
            </p:nvSpPr>
            <p:spPr>
              <a:xfrm>
                <a:off x="6476792" y="4955130"/>
                <a:ext cx="316872" cy="316870"/>
              </a:xfrm>
              <a:prstGeom prst="ellipse">
                <a:avLst/>
              </a:prstGeom>
              <a:noFill/>
              <a:ln w="9652" cap="flat" cmpd="sng" algn="ctr">
                <a:solidFill>
                  <a:srgbClr val="FBE2B7"/>
                </a:solidFill>
                <a:prstDash val="solid"/>
                <a:miter lim="800000"/>
              </a:ln>
              <a:effectLst/>
            </p:spPr>
            <p:txBody>
              <a:bodyPr rot="0" spcFirstLastPara="0" vert="horz" wrap="square" lIns="69494" tIns="34747" rIns="69494" bIns="34747"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370" b="0" i="0" u="none" strike="noStrike" kern="1200" cap="none" spc="0" normalizeH="0" baseline="0" noProof="0" dirty="0">
                  <a:ln>
                    <a:noFill/>
                  </a:ln>
                  <a:solidFill>
                    <a:schemeClr val="bg1"/>
                  </a:solidFill>
                  <a:effectLst/>
                  <a:uLnTx/>
                  <a:uFillTx/>
                  <a:latin typeface="思源黑体 CN Regular" panose="020B0500000000000000" charset="-122"/>
                  <a:ea typeface="思源黑体 CN Regular" panose="020B0500000000000000" charset="-122"/>
                  <a:cs typeface="+mn-ea"/>
                  <a:sym typeface="+mn-lt"/>
                </a:endParaRPr>
              </a:p>
            </p:txBody>
          </p:sp>
          <p:sp>
            <p:nvSpPr>
              <p:cNvPr id="12" name="Designer简9-5"/>
              <p:cNvSpPr/>
              <p:nvPr/>
            </p:nvSpPr>
            <p:spPr>
              <a:xfrm>
                <a:off x="6537446" y="5021867"/>
                <a:ext cx="195564" cy="183399"/>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rgbClr val="FBE2B7"/>
              </a:solidFill>
              <a:ln w="12700" cap="flat" cmpd="sng" algn="ctr">
                <a:noFill/>
                <a:prstDash val="solid"/>
                <a:miter lim="800000"/>
              </a:ln>
              <a:effectLst/>
            </p:spPr>
            <p:txBody>
              <a:bodyPr rot="0" spcFirstLastPara="0" vert="horz" wrap="square" lIns="69494" tIns="34747" rIns="69494" bIns="34747"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370" b="0" i="0" u="none" strike="noStrike" kern="1200" cap="none" spc="0" normalizeH="0" baseline="0" noProof="0">
                  <a:ln>
                    <a:noFill/>
                  </a:ln>
                  <a:solidFill>
                    <a:schemeClr val="bg1"/>
                  </a:solidFill>
                  <a:effectLst/>
                  <a:uLnTx/>
                  <a:uFillTx/>
                  <a:latin typeface="思源黑体 CN Regular" panose="020B0500000000000000" charset="-122"/>
                  <a:ea typeface="思源黑体 CN Regular" panose="020B0500000000000000" charset="-122"/>
                  <a:cs typeface="+mn-ea"/>
                  <a:sym typeface="+mn-lt"/>
                </a:endParaRPr>
              </a:p>
            </p:txBody>
          </p:sp>
          <p:sp>
            <p:nvSpPr>
              <p:cNvPr id="13" name="Designer简9-6"/>
              <p:cNvSpPr txBox="1"/>
              <p:nvPr/>
            </p:nvSpPr>
            <p:spPr>
              <a:xfrm>
                <a:off x="6875897" y="4967781"/>
                <a:ext cx="1524359" cy="301630"/>
              </a:xfrm>
              <a:prstGeom prst="rect">
                <a:avLst/>
              </a:prstGeom>
              <a:noFill/>
              <a:effectLst/>
            </p:spPr>
            <p:txBody>
              <a:bodyPr wrap="square" lIns="69494" tIns="34747" rIns="69494" bIns="34747" rtlCol="0">
                <a:spAutoFit/>
                <a:scene3d>
                  <a:camera prst="orthographicFront"/>
                  <a:lightRig rig="threePt" dir="t"/>
                </a:scene3d>
                <a:sp3d contourW="9652">
                  <a:bevelT w="0" h="0"/>
                  <a:bevelB w="0" h="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buClrTx/>
                  <a:buSzTx/>
                  <a:buFontTx/>
                  <a:buNone/>
                  <a:defRPr/>
                </a:pPr>
                <a:r>
                  <a:rPr lang="zh-CN" altLang="en-US" sz="1520" kern="0" dirty="0">
                    <a:solidFill>
                      <a:srgbClr val="FBE2B7"/>
                    </a:solidFill>
                    <a:latin typeface="+mn-ea"/>
                    <a:cs typeface="+mn-ea"/>
                    <a:sym typeface="+mn-lt"/>
                  </a:rPr>
                  <a:t>时间</a:t>
                </a:r>
                <a:r>
                  <a:rPr kumimoji="0" sz="1520" i="0" u="none" strike="noStrike" kern="0" cap="none" spc="0" normalizeH="0" baseline="0" dirty="0">
                    <a:solidFill>
                      <a:srgbClr val="FBE2B7"/>
                    </a:solidFill>
                    <a:effectLst/>
                    <a:latin typeface="+mn-ea"/>
                    <a:cs typeface="+mn-ea"/>
                    <a:sym typeface="+mn-lt"/>
                  </a:rPr>
                  <a:t>：</a:t>
                </a:r>
                <a:r>
                  <a:rPr kumimoji="0" lang="en-US" sz="1520" i="0" u="none" strike="noStrike" kern="0" cap="none" spc="0" normalizeH="0" baseline="0" dirty="0">
                    <a:solidFill>
                      <a:srgbClr val="FBE2B7"/>
                    </a:solidFill>
                    <a:effectLst/>
                    <a:latin typeface="+mn-ea"/>
                    <a:cs typeface="+mn-ea"/>
                    <a:sym typeface="+mn-lt"/>
                  </a:rPr>
                  <a:t>2023</a:t>
                </a:r>
                <a:r>
                  <a:rPr lang="en-US" sz="1520" kern="0" dirty="0">
                    <a:solidFill>
                      <a:srgbClr val="FBE2B7"/>
                    </a:solidFill>
                    <a:latin typeface="+mn-ea"/>
                    <a:cs typeface="+mn-ea"/>
                    <a:sym typeface="+mn-lt"/>
                  </a:rPr>
                  <a:t>.</a:t>
                </a:r>
                <a:r>
                  <a:rPr lang="en-US" altLang="zh-CN" sz="1520" kern="0" dirty="0">
                    <a:solidFill>
                      <a:srgbClr val="FBE2B7"/>
                    </a:solidFill>
                    <a:latin typeface="+mn-ea"/>
                    <a:cs typeface="+mn-ea"/>
                    <a:sym typeface="+mn-lt"/>
                  </a:rPr>
                  <a:t>04</a:t>
                </a:r>
                <a:endParaRPr kumimoji="0" lang="en-US" sz="1520" i="0" u="none" strike="noStrike" kern="0" cap="none" spc="0" normalizeH="0" baseline="0" dirty="0">
                  <a:solidFill>
                    <a:srgbClr val="FBE2B7"/>
                  </a:solidFill>
                  <a:effectLst/>
                  <a:latin typeface="+mn-ea"/>
                  <a:cs typeface="+mn-ea"/>
                  <a:sym typeface="+mn-lt"/>
                </a:endParaRPr>
              </a:p>
            </p:txBody>
          </p:sp>
        </p:grpSp>
      </p:grpSp>
      <p:pic>
        <p:nvPicPr>
          <p:cNvPr id="3" name="Designer简10" descr="图片包含 建筑, 电话, 手机, 桌子&#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5666" y="4689520"/>
            <a:ext cx="1879112" cy="2172041"/>
          </a:xfrm>
          <a:prstGeom prst="rect">
            <a:avLst/>
          </a:prstGeom>
        </p:spPr>
      </p:pic>
      <p:pic>
        <p:nvPicPr>
          <p:cNvPr id="18" name="Designer简11" descr="一群穿着制服的人&#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887" y="4500800"/>
            <a:ext cx="2197713" cy="2357199"/>
          </a:xfrm>
          <a:prstGeom prst="rect">
            <a:avLst/>
          </a:prstGeom>
        </p:spPr>
      </p:pic>
      <p:pic>
        <p:nvPicPr>
          <p:cNvPr id="104" name="图片 103"/>
          <p:cNvPicPr/>
          <p:nvPr>
            <p:custDataLst>
              <p:tags r:id="rId6"/>
            </p:custDataLst>
          </p:nvPr>
        </p:nvPicPr>
        <p:blipFill>
          <a:blip r:embed="rId7"/>
          <a:srcRect l="1111" t="621" r="526"/>
          <a:stretch>
            <a:fillRect/>
          </a:stretch>
        </p:blipFill>
        <p:spPr>
          <a:xfrm>
            <a:off x="696595" y="476885"/>
            <a:ext cx="1497330" cy="1495425"/>
          </a:xfrm>
          <a:prstGeom prst="ellipse">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8" name="Designer简7"/>
          <p:cNvGrpSpPr/>
          <p:nvPr/>
        </p:nvGrpSpPr>
        <p:grpSpPr>
          <a:xfrm>
            <a:off x="1131570" y="1772920"/>
            <a:ext cx="9837420" cy="4005580"/>
            <a:chOff x="6384032" y="1783036"/>
            <a:chExt cx="4672174" cy="4005263"/>
          </a:xfrm>
        </p:grpSpPr>
        <p:sp>
          <p:nvSpPr>
            <p:cNvPr id="9" name="Designer简7-1"/>
            <p:cNvSpPr>
              <a:spLocks noChangeArrowheads="1"/>
            </p:cNvSpPr>
            <p:nvPr/>
          </p:nvSpPr>
          <p:spPr bwMode="auto">
            <a:xfrm>
              <a:off x="6384032" y="2060848"/>
              <a:ext cx="4672174" cy="3727451"/>
            </a:xfrm>
            <a:prstGeom prst="roundRect">
              <a:avLst>
                <a:gd name="adj" fmla="val 2259"/>
              </a:avLst>
            </a:prstGeom>
            <a:solidFill>
              <a:schemeClr val="accent1"/>
            </a:solidFill>
            <a:ln w="3175" cmpd="sng">
              <a:solidFill>
                <a:srgbClr val="D7D7D7"/>
              </a:solidFill>
              <a:round/>
            </a:ln>
          </p:spPr>
          <p:txBody>
            <a:bodyPr lIns="179952"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50000"/>
                </a:lnSpc>
                <a:spcBef>
                  <a:spcPct val="0"/>
                </a:spcBef>
                <a:spcAft>
                  <a:spcPct val="0"/>
                </a:spcAft>
                <a:defRPr/>
              </a:pPr>
              <a:endParaRPr lang="zh-CN" altLang="en-US" sz="2400" kern="0" dirty="0">
                <a:solidFill>
                  <a:srgbClr val="F8F8F8"/>
                </a:solidFill>
                <a:latin typeface="思源黑体 CN Regular" panose="020B0500000000000000" charset="-122"/>
                <a:ea typeface="思源黑体 CN Regular" panose="020B0500000000000000" charset="-122"/>
              </a:endParaRPr>
            </a:p>
          </p:txBody>
        </p:sp>
        <p:sp>
          <p:nvSpPr>
            <p:cNvPr id="10" name="Designer简7-2"/>
            <p:cNvSpPr>
              <a:spLocks noChangeArrowheads="1"/>
            </p:cNvSpPr>
            <p:nvPr/>
          </p:nvSpPr>
          <p:spPr bwMode="auto">
            <a:xfrm>
              <a:off x="6550435" y="1783036"/>
              <a:ext cx="4337780" cy="663525"/>
            </a:xfrm>
            <a:prstGeom prst="roundRect">
              <a:avLst>
                <a:gd name="adj" fmla="val 0"/>
              </a:avLst>
            </a:prstGeom>
            <a:solidFill>
              <a:schemeClr val="accent4"/>
            </a:solidFill>
            <a:ln w="3175" cmpd="sng">
              <a:solidFill>
                <a:srgbClr val="D7D7D7"/>
              </a:solidFill>
              <a:round/>
            </a:ln>
          </p:spPr>
          <p:txBody>
            <a:bodyPr lIns="91416"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a:solidFill>
                    <a:srgbClr val="D40C16"/>
                  </a:solidFill>
                  <a:latin typeface="+mj-ea"/>
                  <a:ea typeface="+mj-ea"/>
                  <a:cs typeface="+mn-ea"/>
                  <a:sym typeface="+mn-lt"/>
                </a:rPr>
                <a:t>实现第一个百年奋斗目标</a:t>
              </a:r>
              <a:endParaRPr lang="zh-CN" altLang="en-US" sz="2400" b="0" dirty="0">
                <a:solidFill>
                  <a:srgbClr val="D40C16"/>
                </a:solidFill>
                <a:latin typeface="+mj-ea"/>
                <a:ea typeface="+mj-ea"/>
                <a:cs typeface="+mn-ea"/>
                <a:sym typeface="+mn-lt"/>
              </a:endParaRPr>
            </a:p>
          </p:txBody>
        </p:sp>
        <p:sp>
          <p:nvSpPr>
            <p:cNvPr id="11" name="Designer简7-3"/>
            <p:cNvSpPr/>
            <p:nvPr/>
          </p:nvSpPr>
          <p:spPr>
            <a:xfrm>
              <a:off x="6600056" y="2668828"/>
              <a:ext cx="4176465" cy="2029934"/>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sz="1400" dirty="0">
                  <a:solidFill>
                    <a:schemeClr val="bg1">
                      <a:alpha val="88000"/>
                    </a:schemeClr>
                  </a:solidFill>
                  <a:latin typeface="+mn-ea"/>
                </a:rPr>
                <a:t>党的十八大以来，党和国家事业取得历史性成就、发生历史性变革，我们经历了对党和人民事业具有重大现实意义和深远历史意义的三件大事，其中之一就是“完成脱贫攻坚、全面建成小康社会的历史任务，实现第一个百年奋斗目标”。党的二十大报告提出，“我们经过接续奋斗，实现了小康这个中华民族的千年梦想，我国发展站在了更高历史起点上”“我们坚持精准扶贫、尽锐出战，打赢了人类历史上规模最大的脱贫攻坚战”。深入分析打赢脱贫攻坚战的历史贡献及其重大意义，有利于充分认识和理解新时代脱贫攻坚的伟大成就。</a:t>
              </a:r>
              <a:endParaRPr sz="1400" dirty="0">
                <a:solidFill>
                  <a:schemeClr val="bg1">
                    <a:alpha val="88000"/>
                  </a:schemeClr>
                </a:solidFill>
                <a:latin typeface="+mn-ea"/>
              </a:endParaRPr>
            </a:p>
          </p:txBody>
        </p:sp>
      </p:grpSp>
      <p:sp>
        <p:nvSpPr>
          <p:cNvPr id="6" name="Designer简2"/>
          <p:cNvSpPr txBox="1"/>
          <p:nvPr>
            <p:custDataLst>
              <p:tags r:id="rId2"/>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实践成就</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esigner简1"/>
          <p:cNvPicPr>
            <a:picLocks noChangeAspect="1"/>
          </p:cNvPicPr>
          <p:nvPr/>
        </p:nvPicPr>
        <p:blipFill>
          <a:blip r:embed="rId1"/>
          <a:stretch>
            <a:fillRect/>
          </a:stretch>
        </p:blipFill>
        <p:spPr>
          <a:xfrm>
            <a:off x="-453" y="-297"/>
            <a:ext cx="12193057" cy="6858594"/>
          </a:xfrm>
          <a:prstGeom prst="rect">
            <a:avLst/>
          </a:prstGeom>
        </p:spPr>
      </p:pic>
      <p:pic>
        <p:nvPicPr>
          <p:cNvPr id="24" name="Designer简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5624226"/>
            <a:ext cx="7750629" cy="1035840"/>
          </a:xfrm>
          <a:prstGeom prst="rect">
            <a:avLst/>
          </a:prstGeom>
        </p:spPr>
      </p:pic>
      <p:pic>
        <p:nvPicPr>
          <p:cNvPr id="51" name="Designer简3"/>
          <p:cNvPicPr>
            <a:picLocks noChangeAspect="1"/>
          </p:cNvPicPr>
          <p:nvPr/>
        </p:nvPicPr>
        <p:blipFill rotWithShape="1">
          <a:blip r:embed="rId3" cstate="screen"/>
          <a:srcRect l="2" t="71042" r="103" b="-2"/>
          <a:stretch>
            <a:fillRect/>
          </a:stretch>
        </p:blipFill>
        <p:spPr>
          <a:xfrm>
            <a:off x="6350" y="5787058"/>
            <a:ext cx="12179300" cy="1062575"/>
          </a:xfrm>
          <a:prstGeom prst="rect">
            <a:avLst/>
          </a:prstGeom>
          <a:effectLst>
            <a:outerShdw blurRad="50800" dist="38100" dir="16200000" rotWithShape="0">
              <a:prstClr val="black">
                <a:alpha val="40000"/>
              </a:prstClr>
            </a:outerShdw>
          </a:effectLst>
        </p:spPr>
      </p:pic>
      <p:pic>
        <p:nvPicPr>
          <p:cNvPr id="3" name="Designer简4" descr="图片包含 建筑, 电话, 手机, 桌子&#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5666" y="4689520"/>
            <a:ext cx="1879112" cy="2172041"/>
          </a:xfrm>
          <a:prstGeom prst="rect">
            <a:avLst/>
          </a:prstGeom>
        </p:spPr>
      </p:pic>
      <p:pic>
        <p:nvPicPr>
          <p:cNvPr id="18" name="Designer简5" descr="一群穿着制服的人&#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887" y="4500800"/>
            <a:ext cx="2197713" cy="2357199"/>
          </a:xfrm>
          <a:prstGeom prst="rect">
            <a:avLst/>
          </a:prstGeom>
        </p:spPr>
      </p:pic>
      <p:sp>
        <p:nvSpPr>
          <p:cNvPr id="9" name="Designer简7"/>
          <p:cNvSpPr/>
          <p:nvPr/>
        </p:nvSpPr>
        <p:spPr>
          <a:xfrm>
            <a:off x="5373402" y="1446633"/>
            <a:ext cx="1445194" cy="1445194"/>
          </a:xfrm>
          <a:prstGeom prst="ellipse">
            <a:avLst/>
          </a:prstGeom>
          <a:solidFill>
            <a:schemeClr val="accent1"/>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148649" tIns="74324" rIns="148649" bIns="74324"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rPr>
              <a:t>03</a:t>
            </a:r>
            <a:endParaRPr lang="zh-CN" altLang="en-US"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endParaRPr>
          </a:p>
        </p:txBody>
      </p:sp>
      <p:sp>
        <p:nvSpPr>
          <p:cNvPr id="10" name="Designer简8"/>
          <p:cNvSpPr txBox="1"/>
          <p:nvPr/>
        </p:nvSpPr>
        <p:spPr>
          <a:xfrm>
            <a:off x="3048000" y="3158806"/>
            <a:ext cx="6096000" cy="922020"/>
          </a:xfrm>
          <a:prstGeom prst="rect">
            <a:avLst/>
          </a:prstGeom>
          <a:noFill/>
        </p:spPr>
        <p:txBody>
          <a:bodyPr wrap="square" anchor="ctr">
            <a:spAutoFit/>
          </a:bodyPr>
          <a:lstStyle/>
          <a:p>
            <a:pPr algn="ctr"/>
            <a:r>
              <a:rPr lang="zh-CN" altLang="en-US" sz="54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rPr>
              <a:t>理论遵循</a:t>
            </a:r>
            <a:endParaRPr lang="zh-CN" altLang="en-US" sz="54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endParaRPr>
          </a:p>
        </p:txBody>
      </p:sp>
      <p:sp>
        <p:nvSpPr>
          <p:cNvPr id="11" name="Designer简9"/>
          <p:cNvSpPr txBox="1"/>
          <p:nvPr/>
        </p:nvSpPr>
        <p:spPr>
          <a:xfrm>
            <a:off x="3215680" y="4119444"/>
            <a:ext cx="5760640" cy="321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b="0" i="0" dirty="0">
                <a:solidFill>
                  <a:schemeClr val="accent5">
                    <a:alpha val="88000"/>
                  </a:schemeClr>
                </a:solidFill>
                <a:effectLst/>
                <a:cs typeface="+mn-ea"/>
                <a:sym typeface="+mn-lt"/>
              </a:rPr>
              <a:t>习近平新时代中国特色社会主义思想是马克思主义中国化时代化的重大成果</a:t>
            </a:r>
            <a:endParaRPr lang="zh-CN" altLang="en-US" sz="1000" b="0" i="0" dirty="0">
              <a:solidFill>
                <a:schemeClr val="accent5">
                  <a:alpha val="88000"/>
                </a:schemeClr>
              </a:solidFill>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esigner简2"/>
          <p:cNvSpPr txBox="1"/>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理论遵循</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sp>
        <p:nvSpPr>
          <p:cNvPr id="7" name="Designer简6"/>
          <p:cNvSpPr/>
          <p:nvPr/>
        </p:nvSpPr>
        <p:spPr>
          <a:xfrm>
            <a:off x="852899" y="3788192"/>
            <a:ext cx="1913466" cy="8805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b="1" dirty="0">
                <a:solidFill>
                  <a:schemeClr val="bg1"/>
                </a:solidFill>
                <a:latin typeface="+mj-ea"/>
                <a:ea typeface="+mj-ea"/>
              </a:rPr>
              <a:t>执政规律</a:t>
            </a:r>
            <a:endParaRPr kumimoji="1" lang="zh-CN" altLang="en-US" b="1" dirty="0">
              <a:solidFill>
                <a:schemeClr val="bg1"/>
              </a:solidFill>
              <a:latin typeface="+mj-ea"/>
              <a:ea typeface="+mj-ea"/>
            </a:endParaRPr>
          </a:p>
        </p:txBody>
      </p:sp>
      <p:sp>
        <p:nvSpPr>
          <p:cNvPr id="8" name="Designer简7"/>
          <p:cNvSpPr/>
          <p:nvPr/>
        </p:nvSpPr>
        <p:spPr>
          <a:xfrm>
            <a:off x="3020366" y="3788192"/>
            <a:ext cx="1913466" cy="8805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b="1" dirty="0">
                <a:solidFill>
                  <a:schemeClr val="bg1"/>
                </a:solidFill>
                <a:latin typeface="+mj-ea"/>
                <a:ea typeface="+mj-ea"/>
              </a:rPr>
              <a:t>建设规律</a:t>
            </a:r>
            <a:endParaRPr kumimoji="1" lang="zh-CN" altLang="en-US" b="1" dirty="0">
              <a:solidFill>
                <a:schemeClr val="bg1"/>
              </a:solidFill>
              <a:latin typeface="+mj-ea"/>
              <a:ea typeface="+mj-ea"/>
            </a:endParaRPr>
          </a:p>
        </p:txBody>
      </p:sp>
      <p:sp>
        <p:nvSpPr>
          <p:cNvPr id="9" name="Designer简8"/>
          <p:cNvSpPr/>
          <p:nvPr/>
        </p:nvSpPr>
        <p:spPr>
          <a:xfrm>
            <a:off x="852899" y="4864719"/>
            <a:ext cx="1913466" cy="8805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b="1" dirty="0">
                <a:solidFill>
                  <a:schemeClr val="bg1"/>
                </a:solidFill>
                <a:latin typeface="+mj-ea"/>
                <a:ea typeface="+mj-ea"/>
              </a:rPr>
              <a:t>发展规律</a:t>
            </a:r>
            <a:endParaRPr kumimoji="1" lang="zh-CN" altLang="en-US" b="1" dirty="0">
              <a:solidFill>
                <a:schemeClr val="bg1"/>
              </a:solidFill>
              <a:latin typeface="+mj-ea"/>
              <a:ea typeface="+mj-ea"/>
            </a:endParaRPr>
          </a:p>
        </p:txBody>
      </p:sp>
      <p:sp>
        <p:nvSpPr>
          <p:cNvPr id="10" name="Designer简9"/>
          <p:cNvSpPr/>
          <p:nvPr/>
        </p:nvSpPr>
        <p:spPr>
          <a:xfrm>
            <a:off x="3020366" y="4864719"/>
            <a:ext cx="1913466" cy="8805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b="1" dirty="0">
                <a:solidFill>
                  <a:schemeClr val="bg1"/>
                </a:solidFill>
                <a:latin typeface="+mj-ea"/>
                <a:ea typeface="+mj-ea"/>
              </a:rPr>
              <a:t>中国化时代化的马克思主义</a:t>
            </a:r>
            <a:endParaRPr kumimoji="1" lang="zh-CN" altLang="en-US" b="1" dirty="0">
              <a:solidFill>
                <a:schemeClr val="bg1"/>
              </a:solidFill>
              <a:latin typeface="+mj-ea"/>
              <a:ea typeface="+mj-ea"/>
            </a:endParaRPr>
          </a:p>
        </p:txBody>
      </p:sp>
      <p:sp>
        <p:nvSpPr>
          <p:cNvPr id="11" name="Designer简10"/>
          <p:cNvSpPr/>
          <p:nvPr/>
        </p:nvSpPr>
        <p:spPr>
          <a:xfrm>
            <a:off x="869979" y="1572307"/>
            <a:ext cx="10430638" cy="1995281"/>
          </a:xfrm>
          <a:prstGeom prst="rect">
            <a:avLst/>
          </a:prstGeom>
          <a:gradFill>
            <a:gsLst>
              <a:gs pos="0">
                <a:srgbClr val="B60400"/>
              </a:gs>
              <a:gs pos="84000">
                <a:srgbClr val="F02C04"/>
              </a:gs>
            </a:gsLst>
            <a:lin ang="135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Designer简11"/>
          <p:cNvSpPr/>
          <p:nvPr/>
        </p:nvSpPr>
        <p:spPr>
          <a:xfrm>
            <a:off x="1338740" y="2502474"/>
            <a:ext cx="6840760"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22350">
              <a:lnSpc>
                <a:spcPct val="150000"/>
              </a:lnSpc>
            </a:pPr>
            <a:r>
              <a:rPr lang="zh-CN" altLang="en-US" sz="1200" dirty="0">
                <a:solidFill>
                  <a:schemeClr val="bg1"/>
                </a:solidFill>
                <a:cs typeface="+mn-ea"/>
              </a:rPr>
              <a:t>习近平新时代中国特色社会主义思想开辟马克思主义发展的新境界、开辟中华文化和中国精神发展的新境界、开辟自我发展的新境界。</a:t>
            </a:r>
            <a:endParaRPr lang="zh-CN" altLang="en-US" sz="1200" dirty="0">
              <a:solidFill>
                <a:schemeClr val="bg1"/>
              </a:solidFill>
              <a:cs typeface="+mn-ea"/>
            </a:endParaRPr>
          </a:p>
        </p:txBody>
      </p:sp>
      <p:pic>
        <p:nvPicPr>
          <p:cNvPr id="13" name="Designer简12" descr="一群人的雕塑&#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flipH="1">
            <a:off x="8539538" y="1192406"/>
            <a:ext cx="2761079" cy="2370176"/>
          </a:xfrm>
          <a:prstGeom prst="rect">
            <a:avLst/>
          </a:prstGeom>
        </p:spPr>
      </p:pic>
      <p:sp>
        <p:nvSpPr>
          <p:cNvPr id="14" name="Designer简13"/>
          <p:cNvSpPr txBox="1"/>
          <p:nvPr/>
        </p:nvSpPr>
        <p:spPr>
          <a:xfrm>
            <a:off x="1338740" y="1992783"/>
            <a:ext cx="6498116" cy="5340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kumimoji="1" lang="zh-CN" altLang="en-US" sz="2400" dirty="0">
                <a:solidFill>
                  <a:schemeClr val="bg1"/>
                </a:solidFill>
                <a:latin typeface="+mj-ea"/>
                <a:ea typeface="+mj-ea"/>
              </a:rPr>
              <a:t>习近平新时代中国特色社会主义思想</a:t>
            </a:r>
            <a:endParaRPr kumimoji="1" lang="zh-CN" altLang="en-US" sz="2400" dirty="0">
              <a:solidFill>
                <a:schemeClr val="bg1"/>
              </a:solidFill>
              <a:latin typeface="+mj-ea"/>
              <a:ea typeface="+mj-ea"/>
            </a:endParaRPr>
          </a:p>
        </p:txBody>
      </p:sp>
      <p:sp>
        <p:nvSpPr>
          <p:cNvPr id="15" name="Designer简14"/>
          <p:cNvSpPr txBox="1"/>
          <p:nvPr/>
        </p:nvSpPr>
        <p:spPr>
          <a:xfrm>
            <a:off x="5130652" y="3783796"/>
            <a:ext cx="6208450" cy="138493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hangingPunct="0">
              <a:lnSpc>
                <a:spcPct val="150000"/>
              </a:lnSpc>
              <a:buClr>
                <a:schemeClr val="accent1"/>
              </a:buClr>
              <a:buFont typeface="Wingdings" panose="05000000000000000000" pitchFamily="2" charset="2"/>
              <a:buChar char="u"/>
            </a:pPr>
            <a:r>
              <a:rPr lang="zh-CN" altLang="en-US" sz="1200" dirty="0">
                <a:solidFill>
                  <a:schemeClr val="tx1">
                    <a:lumMod val="75000"/>
                    <a:lumOff val="25000"/>
                    <a:alpha val="88000"/>
                  </a:schemeClr>
                </a:solidFill>
                <a:latin typeface="+mn-ea"/>
                <a:cs typeface="思源黑体 CN Regular" panose="020B0500000000000000" charset="-122"/>
                <a:sym typeface="+mn-lt"/>
              </a:rPr>
              <a:t>习近平新时代中国特色社会主义思想，是对马克思列宁主义、毛泽东思想、邓小平理论、“三个代表”重要思想、科学发展观的继承和发展，是马克思主义中国化最新成果，是党和人民实践经验和集体智慧的结晶，是中国特色社会主义理论体系的重要组成部分，是全党全国人民为实现中华民族伟大复兴而奋斗的行动指南，必须长期坚持并不断发展。</a:t>
            </a:r>
            <a:endParaRPr lang="zh-CN" altLang="en-US" sz="1200" dirty="0">
              <a:solidFill>
                <a:schemeClr val="tx1">
                  <a:lumMod val="75000"/>
                  <a:lumOff val="25000"/>
                  <a:alpha val="88000"/>
                </a:schemeClr>
              </a:solidFill>
              <a:latin typeface="+mn-ea"/>
              <a:cs typeface="思源黑体 CN Regular" panose="020B0500000000000000" charset="-122"/>
              <a:sym typeface="+mn-lt"/>
            </a:endParaRPr>
          </a:p>
        </p:txBody>
      </p:sp>
      <p:sp>
        <p:nvSpPr>
          <p:cNvPr id="16" name="Designer简15"/>
          <p:cNvSpPr txBox="1"/>
          <p:nvPr/>
        </p:nvSpPr>
        <p:spPr>
          <a:xfrm>
            <a:off x="5130652" y="5300850"/>
            <a:ext cx="6208450"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hangingPunct="0">
              <a:lnSpc>
                <a:spcPct val="150000"/>
              </a:lnSpc>
              <a:buClr>
                <a:schemeClr val="accent1"/>
              </a:buClr>
              <a:buFont typeface="Wingdings" panose="05000000000000000000" pitchFamily="2" charset="2"/>
              <a:buChar char="u"/>
            </a:pPr>
            <a:r>
              <a:rPr lang="zh-CN" altLang="en-US" sz="1200" dirty="0">
                <a:solidFill>
                  <a:schemeClr val="tx1">
                    <a:lumMod val="75000"/>
                    <a:lumOff val="25000"/>
                    <a:alpha val="88000"/>
                  </a:schemeClr>
                </a:solidFill>
                <a:latin typeface="+mn-ea"/>
                <a:cs typeface="思源黑体 CN Regular" panose="020B0500000000000000" charset="-122"/>
                <a:sym typeface="+mn-lt"/>
              </a:rPr>
              <a:t>习近平新时代中国特色社会主义思想书写了坚持和发展中国特色社会主义的崭新篇章，让中国特色社会主义不断彰显巨大优越性和强大生命力。</a:t>
            </a:r>
            <a:endParaRPr lang="zh-CN" altLang="en-US" sz="1200" dirty="0">
              <a:solidFill>
                <a:schemeClr val="tx1">
                  <a:lumMod val="75000"/>
                  <a:lumOff val="25000"/>
                  <a:alpha val="88000"/>
                </a:schemeClr>
              </a:solidFill>
              <a:latin typeface="+mn-ea"/>
              <a:cs typeface="思源黑体 CN Regular" panose="020B0500000000000000"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8" name="Designer简7"/>
          <p:cNvGrpSpPr/>
          <p:nvPr/>
        </p:nvGrpSpPr>
        <p:grpSpPr>
          <a:xfrm>
            <a:off x="1127760" y="1340485"/>
            <a:ext cx="9837420" cy="4699000"/>
            <a:chOff x="6384032" y="1783036"/>
            <a:chExt cx="4672174" cy="4005263"/>
          </a:xfrm>
        </p:grpSpPr>
        <p:sp>
          <p:nvSpPr>
            <p:cNvPr id="9" name="Designer简7-1"/>
            <p:cNvSpPr>
              <a:spLocks noChangeArrowheads="1"/>
            </p:cNvSpPr>
            <p:nvPr/>
          </p:nvSpPr>
          <p:spPr bwMode="auto">
            <a:xfrm>
              <a:off x="6384032" y="2060848"/>
              <a:ext cx="4672174" cy="3727451"/>
            </a:xfrm>
            <a:prstGeom prst="roundRect">
              <a:avLst>
                <a:gd name="adj" fmla="val 2259"/>
              </a:avLst>
            </a:prstGeom>
            <a:solidFill>
              <a:schemeClr val="accent1"/>
            </a:solidFill>
            <a:ln w="3175" cmpd="sng">
              <a:solidFill>
                <a:srgbClr val="D7D7D7"/>
              </a:solidFill>
              <a:round/>
            </a:ln>
          </p:spPr>
          <p:txBody>
            <a:bodyPr lIns="179952"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50000"/>
                </a:lnSpc>
                <a:spcBef>
                  <a:spcPct val="0"/>
                </a:spcBef>
                <a:spcAft>
                  <a:spcPct val="0"/>
                </a:spcAft>
                <a:defRPr/>
              </a:pPr>
              <a:endParaRPr lang="zh-CN" altLang="en-US" sz="2400" kern="0" dirty="0">
                <a:solidFill>
                  <a:srgbClr val="F8F8F8"/>
                </a:solidFill>
                <a:latin typeface="思源黑体 CN Regular" panose="020B0500000000000000" charset="-122"/>
                <a:ea typeface="思源黑体 CN Regular" panose="020B0500000000000000" charset="-122"/>
              </a:endParaRPr>
            </a:p>
          </p:txBody>
        </p:sp>
        <p:sp>
          <p:nvSpPr>
            <p:cNvPr id="10" name="Designer简7-2"/>
            <p:cNvSpPr>
              <a:spLocks noChangeArrowheads="1"/>
            </p:cNvSpPr>
            <p:nvPr/>
          </p:nvSpPr>
          <p:spPr bwMode="auto">
            <a:xfrm>
              <a:off x="6550435" y="1783036"/>
              <a:ext cx="4337780" cy="663525"/>
            </a:xfrm>
            <a:prstGeom prst="roundRect">
              <a:avLst>
                <a:gd name="adj" fmla="val 0"/>
              </a:avLst>
            </a:prstGeom>
            <a:solidFill>
              <a:schemeClr val="accent4"/>
            </a:solidFill>
            <a:ln w="3175" cmpd="sng">
              <a:solidFill>
                <a:srgbClr val="D7D7D7"/>
              </a:solidFill>
              <a:round/>
            </a:ln>
          </p:spPr>
          <p:txBody>
            <a:bodyPr lIns="91416"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rgbClr val="D40C16"/>
                  </a:solidFill>
                  <a:latin typeface="+mj-ea"/>
                  <a:ea typeface="+mj-ea"/>
                  <a:cs typeface="+mn-ea"/>
                  <a:sym typeface="+mn-lt"/>
                </a:rPr>
                <a:t>习近平新时代中国特色社会主义思想主要内容</a:t>
              </a:r>
              <a:endParaRPr lang="zh-CN" altLang="en-US" sz="2400" dirty="0">
                <a:solidFill>
                  <a:srgbClr val="D40C16"/>
                </a:solidFill>
                <a:latin typeface="+mj-ea"/>
                <a:ea typeface="+mj-ea"/>
                <a:cs typeface="+mn-ea"/>
                <a:sym typeface="+mn-lt"/>
              </a:endParaRPr>
            </a:p>
          </p:txBody>
        </p:sp>
        <p:sp>
          <p:nvSpPr>
            <p:cNvPr id="11" name="Designer简7-3"/>
            <p:cNvSpPr/>
            <p:nvPr/>
          </p:nvSpPr>
          <p:spPr>
            <a:xfrm>
              <a:off x="6600056" y="2581145"/>
              <a:ext cx="4176465" cy="90389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sz="1400" dirty="0">
                  <a:solidFill>
                    <a:schemeClr val="bg1">
                      <a:alpha val="88000"/>
                    </a:schemeClr>
                  </a:solidFill>
                  <a:latin typeface="+mn-ea"/>
                </a:rPr>
                <a:t>明确中国特色社会主义最本质的特征是中国共产党领导，中国特色社会主义制度的最大优势是中国共产党领导，中国共产党是最高政治领导力量，全党必须增强“四个意识”、坚定“四个自信”、做到“两个维护”；</a:t>
              </a:r>
              <a:endParaRPr sz="1400" dirty="0">
                <a:solidFill>
                  <a:schemeClr val="bg1">
                    <a:alpha val="88000"/>
                  </a:schemeClr>
                </a:solidFill>
                <a:latin typeface="+mn-ea"/>
              </a:endParaRPr>
            </a:p>
          </p:txBody>
        </p:sp>
      </p:grpSp>
      <p:sp>
        <p:nvSpPr>
          <p:cNvPr id="17" name="Designer简7-3"/>
          <p:cNvSpPr/>
          <p:nvPr>
            <p:custDataLst>
              <p:tags r:id="rId2"/>
            </p:custDataLst>
          </p:nvPr>
        </p:nvSpPr>
        <p:spPr>
          <a:xfrm>
            <a:off x="1559746" y="4509172"/>
            <a:ext cx="8793688" cy="106045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sz="1400" dirty="0">
                <a:solidFill>
                  <a:schemeClr val="bg1">
                    <a:alpha val="88000"/>
                  </a:schemeClr>
                </a:solidFill>
                <a:latin typeface="+mn-ea"/>
              </a:rPr>
              <a:t>明确新时代我国社会主要矛盾是人民日益增长的美好生活需要和不平衡不充分的发展之间的矛盾，必须坚持以人民为中心的发展思想，发展全过程人民民主，推动人的全面发展、全体人民共同富裕取得更为明显的实质性进展；</a:t>
            </a:r>
            <a:endParaRPr sz="1400" dirty="0">
              <a:solidFill>
                <a:schemeClr val="bg1">
                  <a:alpha val="88000"/>
                </a:schemeClr>
              </a:solidFill>
              <a:latin typeface="+mn-ea"/>
            </a:endParaRPr>
          </a:p>
        </p:txBody>
      </p:sp>
      <p:sp>
        <p:nvSpPr>
          <p:cNvPr id="18" name="Designer简2"/>
          <p:cNvSpPr txBox="1"/>
          <p:nvPr>
            <p:custDataLst>
              <p:tags r:id="rId3"/>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实践成就</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
        <p:nvSpPr>
          <p:cNvPr id="3" name="Designer简7-3"/>
          <p:cNvSpPr/>
          <p:nvPr>
            <p:custDataLst>
              <p:tags r:id="rId4"/>
            </p:custDataLst>
          </p:nvPr>
        </p:nvSpPr>
        <p:spPr>
          <a:xfrm>
            <a:off x="1583241" y="3356647"/>
            <a:ext cx="8793688" cy="106045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sz="1400" dirty="0">
                <a:solidFill>
                  <a:schemeClr val="bg1">
                    <a:alpha val="88000"/>
                  </a:schemeClr>
                </a:solidFill>
                <a:latin typeface="+mn-ea"/>
              </a:rPr>
              <a:t>明确坚持和发展中国特色社会主义，总任务是实现社会主义现代化和中华民族伟大复兴，在全面建成小康社会的基础上，分两步走在本世纪中叶建成富强民主文明和谐美丽的社会主义现代化强国，以中国式现代化推进中华民族伟大复兴；</a:t>
            </a:r>
            <a:endParaRPr sz="1400" dirty="0">
              <a:solidFill>
                <a:schemeClr val="bg1">
                  <a:alpha val="88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esigner简1"/>
          <p:cNvPicPr>
            <a:picLocks noChangeAspect="1"/>
          </p:cNvPicPr>
          <p:nvPr/>
        </p:nvPicPr>
        <p:blipFill>
          <a:blip r:embed="rId1"/>
          <a:stretch>
            <a:fillRect/>
          </a:stretch>
        </p:blipFill>
        <p:spPr>
          <a:xfrm>
            <a:off x="-453" y="-297"/>
            <a:ext cx="12193057" cy="6858594"/>
          </a:xfrm>
          <a:prstGeom prst="rect">
            <a:avLst/>
          </a:prstGeom>
        </p:spPr>
      </p:pic>
      <p:pic>
        <p:nvPicPr>
          <p:cNvPr id="24" name="Designer简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5624226"/>
            <a:ext cx="7750629" cy="1035840"/>
          </a:xfrm>
          <a:prstGeom prst="rect">
            <a:avLst/>
          </a:prstGeom>
        </p:spPr>
      </p:pic>
      <p:pic>
        <p:nvPicPr>
          <p:cNvPr id="51" name="Designer简3"/>
          <p:cNvPicPr>
            <a:picLocks noChangeAspect="1"/>
          </p:cNvPicPr>
          <p:nvPr/>
        </p:nvPicPr>
        <p:blipFill rotWithShape="1">
          <a:blip r:embed="rId3" cstate="screen"/>
          <a:srcRect l="2" t="71042" r="103" b="-2"/>
          <a:stretch>
            <a:fillRect/>
          </a:stretch>
        </p:blipFill>
        <p:spPr>
          <a:xfrm>
            <a:off x="6350" y="5787058"/>
            <a:ext cx="12179300" cy="1062575"/>
          </a:xfrm>
          <a:prstGeom prst="rect">
            <a:avLst/>
          </a:prstGeom>
          <a:effectLst>
            <a:outerShdw blurRad="50800" dist="38100" dir="16200000" rotWithShape="0">
              <a:prstClr val="black">
                <a:alpha val="40000"/>
              </a:prstClr>
            </a:outerShdw>
          </a:effectLst>
        </p:spPr>
      </p:pic>
      <p:pic>
        <p:nvPicPr>
          <p:cNvPr id="3" name="Designer简4" descr="图片包含 建筑, 电话, 手机, 桌子&#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5666" y="4689520"/>
            <a:ext cx="1879112" cy="2172041"/>
          </a:xfrm>
          <a:prstGeom prst="rect">
            <a:avLst/>
          </a:prstGeom>
        </p:spPr>
      </p:pic>
      <p:pic>
        <p:nvPicPr>
          <p:cNvPr id="18" name="Designer简5" descr="一群穿着制服的人&#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887" y="4500800"/>
            <a:ext cx="2197713" cy="2357199"/>
          </a:xfrm>
          <a:prstGeom prst="rect">
            <a:avLst/>
          </a:prstGeom>
        </p:spPr>
      </p:pic>
      <p:sp>
        <p:nvSpPr>
          <p:cNvPr id="9" name="Designer简7"/>
          <p:cNvSpPr/>
          <p:nvPr/>
        </p:nvSpPr>
        <p:spPr>
          <a:xfrm>
            <a:off x="5373402" y="1446633"/>
            <a:ext cx="1445194" cy="1445194"/>
          </a:xfrm>
          <a:prstGeom prst="ellipse">
            <a:avLst/>
          </a:prstGeom>
          <a:solidFill>
            <a:schemeClr val="accent1"/>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148649" tIns="74324" rIns="148649" bIns="74324"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rPr>
              <a:t>04</a:t>
            </a:r>
            <a:endParaRPr lang="zh-CN" altLang="en-US"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endParaRPr>
          </a:p>
        </p:txBody>
      </p:sp>
      <p:sp>
        <p:nvSpPr>
          <p:cNvPr id="10" name="Designer简8"/>
          <p:cNvSpPr txBox="1"/>
          <p:nvPr/>
        </p:nvSpPr>
        <p:spPr>
          <a:xfrm>
            <a:off x="3048000" y="3158806"/>
            <a:ext cx="6096000" cy="922020"/>
          </a:xfrm>
          <a:prstGeom prst="rect">
            <a:avLst/>
          </a:prstGeom>
          <a:noFill/>
        </p:spPr>
        <p:txBody>
          <a:bodyPr wrap="square" anchor="ctr">
            <a:spAutoFit/>
          </a:bodyPr>
          <a:lstStyle/>
          <a:p>
            <a:pPr algn="ctr"/>
            <a:r>
              <a:rPr lang="zh-CN" altLang="en-US" sz="54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rPr>
              <a:t>使命任务</a:t>
            </a:r>
            <a:endParaRPr lang="zh-CN" altLang="en-US" sz="54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endParaRPr>
          </a:p>
        </p:txBody>
      </p:sp>
      <p:sp>
        <p:nvSpPr>
          <p:cNvPr id="11" name="Designer简9"/>
          <p:cNvSpPr txBox="1"/>
          <p:nvPr/>
        </p:nvSpPr>
        <p:spPr>
          <a:xfrm>
            <a:off x="3215680" y="4119444"/>
            <a:ext cx="5760640" cy="321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b="0" i="0" dirty="0">
                <a:solidFill>
                  <a:schemeClr val="accent5">
                    <a:alpha val="88000"/>
                  </a:schemeClr>
                </a:solidFill>
                <a:effectLst/>
                <a:cs typeface="+mn-ea"/>
                <a:sym typeface="+mn-lt"/>
              </a:rPr>
              <a:t>以中国式现代化全面推进中华民族伟大复兴是党的目标重任</a:t>
            </a:r>
            <a:endParaRPr lang="zh-CN" altLang="en-US" sz="1000" b="0" i="0" dirty="0">
              <a:solidFill>
                <a:schemeClr val="accent5">
                  <a:alpha val="88000"/>
                </a:schemeClr>
              </a:solidFill>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7" name="Designer简6"/>
          <p:cNvGrpSpPr/>
          <p:nvPr/>
        </p:nvGrpSpPr>
        <p:grpSpPr>
          <a:xfrm>
            <a:off x="4368413" y="1844962"/>
            <a:ext cx="3077692" cy="654456"/>
            <a:chOff x="1333424" y="2243286"/>
            <a:chExt cx="3077692" cy="654456"/>
          </a:xfrm>
        </p:grpSpPr>
        <p:sp>
          <p:nvSpPr>
            <p:cNvPr id="14" name="Designer简6-1"/>
            <p:cNvSpPr/>
            <p:nvPr/>
          </p:nvSpPr>
          <p:spPr>
            <a:xfrm>
              <a:off x="1333424"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5" name="Designer简6-2"/>
            <p:cNvSpPr txBox="1"/>
            <p:nvPr/>
          </p:nvSpPr>
          <p:spPr>
            <a:xfrm>
              <a:off x="1385404"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重</a:t>
              </a:r>
              <a:endParaRPr lang="zh-CN" altLang="en-US" sz="3200" dirty="0">
                <a:solidFill>
                  <a:schemeClr val="accent1"/>
                </a:solidFill>
                <a:latin typeface="+mj-ea"/>
                <a:ea typeface="+mj-ea"/>
                <a:cs typeface="思源黑体 CN Regular" panose="020B0500000000000000" charset="-122"/>
              </a:endParaRPr>
            </a:p>
          </p:txBody>
        </p:sp>
        <p:sp>
          <p:nvSpPr>
            <p:cNvPr id="16" name="Designer简6-3"/>
            <p:cNvSpPr/>
            <p:nvPr/>
          </p:nvSpPr>
          <p:spPr>
            <a:xfrm>
              <a:off x="2141169"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7" name="Designer简6-4"/>
            <p:cNvSpPr txBox="1"/>
            <p:nvPr/>
          </p:nvSpPr>
          <p:spPr>
            <a:xfrm>
              <a:off x="2193149"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要</a:t>
              </a:r>
              <a:endParaRPr lang="zh-CN" altLang="en-US" sz="3200" dirty="0">
                <a:solidFill>
                  <a:schemeClr val="accent1"/>
                </a:solidFill>
                <a:latin typeface="+mj-ea"/>
                <a:ea typeface="+mj-ea"/>
                <a:cs typeface="思源黑体 CN Regular" panose="020B0500000000000000" charset="-122"/>
              </a:endParaRPr>
            </a:p>
          </p:txBody>
        </p:sp>
        <p:sp>
          <p:nvSpPr>
            <p:cNvPr id="18" name="Designer简6-5"/>
            <p:cNvSpPr/>
            <p:nvPr/>
          </p:nvSpPr>
          <p:spPr>
            <a:xfrm>
              <a:off x="2948914"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9" name="Designer简6-6"/>
            <p:cNvSpPr txBox="1"/>
            <p:nvPr/>
          </p:nvSpPr>
          <p:spPr>
            <a:xfrm>
              <a:off x="3000894"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意</a:t>
              </a:r>
              <a:endParaRPr lang="zh-CN" altLang="en-US" sz="3200" dirty="0">
                <a:solidFill>
                  <a:schemeClr val="accent1"/>
                </a:solidFill>
                <a:latin typeface="+mj-ea"/>
                <a:ea typeface="+mj-ea"/>
                <a:cs typeface="思源黑体 CN Regular" panose="020B0500000000000000" charset="-122"/>
              </a:endParaRPr>
            </a:p>
          </p:txBody>
        </p:sp>
        <p:sp>
          <p:nvSpPr>
            <p:cNvPr id="20" name="Designer简6-7"/>
            <p:cNvSpPr/>
            <p:nvPr/>
          </p:nvSpPr>
          <p:spPr>
            <a:xfrm>
              <a:off x="3756660"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1" name="Designer简6-8"/>
            <p:cNvSpPr txBox="1"/>
            <p:nvPr/>
          </p:nvSpPr>
          <p:spPr>
            <a:xfrm>
              <a:off x="3808640"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义</a:t>
              </a:r>
              <a:endParaRPr lang="zh-CN" altLang="en-US" sz="3200" dirty="0">
                <a:solidFill>
                  <a:schemeClr val="accent1"/>
                </a:solidFill>
                <a:latin typeface="+mj-ea"/>
                <a:ea typeface="+mj-ea"/>
                <a:cs typeface="思源黑体 CN Regular" panose="020B0500000000000000" charset="-122"/>
              </a:endParaRPr>
            </a:p>
          </p:txBody>
        </p:sp>
      </p:grpSp>
      <p:sp>
        <p:nvSpPr>
          <p:cNvPr id="9" name="Designer简8"/>
          <p:cNvSpPr/>
          <p:nvPr/>
        </p:nvSpPr>
        <p:spPr>
          <a:xfrm>
            <a:off x="1769110" y="2856865"/>
            <a:ext cx="8126730" cy="258445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lang="zh-CN" altLang="en-US" sz="1200" dirty="0">
                <a:solidFill>
                  <a:schemeClr val="tx1">
                    <a:lumMod val="75000"/>
                    <a:lumOff val="25000"/>
                    <a:alpha val="88000"/>
                  </a:schemeClr>
                </a:solidFill>
                <a:latin typeface="+mn-ea"/>
              </a:rPr>
              <a:t>中国式现代化是党领导的社会主义现代化，内嵌了经济、政治、文化、社会、生态文明、国际格局等领域的全面建设要求，以“两步走”为战略部署，以“五个坚持”为原则指引。党的二十大报告提出，从现在起，党的中心任务就是团结带领全国各族人民全面建成社会主义现代化强国、实现第二个百年奋斗目标，以中国式现代化全面推进中华民族伟大复兴。</a:t>
            </a:r>
            <a:endParaRPr lang="zh-CN" altLang="en-US" sz="1200" dirty="0">
              <a:solidFill>
                <a:schemeClr val="tx1">
                  <a:lumMod val="75000"/>
                  <a:lumOff val="25000"/>
                  <a:alpha val="88000"/>
                </a:schemeClr>
              </a:solidFill>
              <a:latin typeface="+mn-ea"/>
            </a:endParaRPr>
          </a:p>
          <a:p>
            <a:pPr indent="0">
              <a:lnSpc>
                <a:spcPct val="150000"/>
              </a:lnSpc>
              <a:buClrTx/>
              <a:buSzTx/>
              <a:buFont typeface="Wingdings" panose="05000000000000000000" pitchFamily="2" charset="2"/>
              <a:buNone/>
            </a:pPr>
            <a:endParaRPr lang="zh-CN" altLang="en-US" sz="1200" dirty="0">
              <a:solidFill>
                <a:schemeClr val="tx1">
                  <a:lumMod val="75000"/>
                  <a:lumOff val="25000"/>
                  <a:alpha val="88000"/>
                </a:schemeClr>
              </a:solidFill>
              <a:latin typeface="+mn-ea"/>
            </a:endParaRPr>
          </a:p>
          <a:p>
            <a:pPr marL="285750" indent="-285750">
              <a:lnSpc>
                <a:spcPct val="150000"/>
              </a:lnSpc>
              <a:buClrTx/>
              <a:buSzTx/>
              <a:buFont typeface="Wingdings" panose="05000000000000000000" pitchFamily="2" charset="2"/>
              <a:buChar char="u"/>
            </a:pPr>
            <a:r>
              <a:rPr lang="zh-CN" altLang="en-US" sz="1200" dirty="0">
                <a:solidFill>
                  <a:schemeClr val="tx1">
                    <a:lumMod val="75000"/>
                    <a:lumOff val="25000"/>
                    <a:alpha val="88000"/>
                  </a:schemeClr>
                </a:solidFill>
                <a:latin typeface="+mn-ea"/>
              </a:rPr>
              <a:t>”中国式现代化，是近代以来中国人民的梦想与追求，是中国共产党一百多年来长期奋斗的理想与目标，是我们党在新中国成立以来特别是改革开放以来长期探索和实践基础上，经过新时代理论与实践的创新突破而成功推进和拓展出来的正确道路。它符合中国国情，体现中国特色，反映人民需求，是新征程上全面建成社会主义现代化强国的必由之路，是新时代全面推进中华民族伟大复兴的必由之路。</a:t>
            </a:r>
            <a:endParaRPr lang="zh-CN" altLang="en-US" sz="1200" dirty="0">
              <a:solidFill>
                <a:schemeClr val="tx1">
                  <a:lumMod val="75000"/>
                  <a:lumOff val="25000"/>
                  <a:alpha val="88000"/>
                </a:schemeClr>
              </a:solidFill>
              <a:latin typeface="+mn-ea"/>
            </a:endParaRPr>
          </a:p>
        </p:txBody>
      </p:sp>
      <p:sp>
        <p:nvSpPr>
          <p:cNvPr id="22" name="Designer简2"/>
          <p:cNvSpPr txBox="1"/>
          <p:nvPr>
            <p:custDataLst>
              <p:tags r:id="rId2"/>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使命任务</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7" name="Designer简6"/>
          <p:cNvGrpSpPr/>
          <p:nvPr/>
        </p:nvGrpSpPr>
        <p:grpSpPr>
          <a:xfrm>
            <a:off x="6388205" y="1772816"/>
            <a:ext cx="4672174" cy="4005263"/>
            <a:chOff x="6384032" y="1783036"/>
            <a:chExt cx="4672174" cy="4005263"/>
          </a:xfrm>
        </p:grpSpPr>
        <p:sp>
          <p:nvSpPr>
            <p:cNvPr id="13" name="Designer简6-1"/>
            <p:cNvSpPr>
              <a:spLocks noChangeArrowheads="1"/>
            </p:cNvSpPr>
            <p:nvPr/>
          </p:nvSpPr>
          <p:spPr bwMode="auto">
            <a:xfrm>
              <a:off x="6384032" y="2060848"/>
              <a:ext cx="4672174" cy="3727451"/>
            </a:xfrm>
            <a:prstGeom prst="roundRect">
              <a:avLst>
                <a:gd name="adj" fmla="val 2259"/>
              </a:avLst>
            </a:prstGeom>
            <a:solidFill>
              <a:schemeClr val="accent1"/>
            </a:solidFill>
            <a:ln w="3175" cmpd="sng">
              <a:solidFill>
                <a:srgbClr val="D7D7D7"/>
              </a:solidFill>
              <a:round/>
            </a:ln>
          </p:spPr>
          <p:txBody>
            <a:bodyPr lIns="179952"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50000"/>
                </a:lnSpc>
                <a:spcBef>
                  <a:spcPct val="0"/>
                </a:spcBef>
                <a:spcAft>
                  <a:spcPct val="0"/>
                </a:spcAft>
                <a:defRPr/>
              </a:pPr>
              <a:endParaRPr lang="zh-CN" altLang="en-US" sz="2400" kern="0" dirty="0">
                <a:solidFill>
                  <a:srgbClr val="F8F8F8"/>
                </a:solidFill>
                <a:latin typeface="思源黑体 CN Regular" panose="020B0500000000000000" charset="-122"/>
                <a:ea typeface="思源黑体 CN Regular" panose="020B0500000000000000" charset="-122"/>
              </a:endParaRPr>
            </a:p>
          </p:txBody>
        </p:sp>
        <p:sp>
          <p:nvSpPr>
            <p:cNvPr id="14" name="Designer简6-2"/>
            <p:cNvSpPr>
              <a:spLocks noChangeArrowheads="1"/>
            </p:cNvSpPr>
            <p:nvPr/>
          </p:nvSpPr>
          <p:spPr bwMode="auto">
            <a:xfrm>
              <a:off x="6550435" y="1783036"/>
              <a:ext cx="4337780" cy="663525"/>
            </a:xfrm>
            <a:prstGeom prst="roundRect">
              <a:avLst>
                <a:gd name="adj" fmla="val 0"/>
              </a:avLst>
            </a:prstGeom>
            <a:solidFill>
              <a:schemeClr val="accent4"/>
            </a:solidFill>
            <a:ln w="3175" cmpd="sng">
              <a:solidFill>
                <a:srgbClr val="D7D7D7"/>
              </a:solidFill>
              <a:round/>
            </a:ln>
          </p:spPr>
          <p:txBody>
            <a:bodyPr lIns="91416"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0" dirty="0">
                  <a:solidFill>
                    <a:schemeClr val="accent1"/>
                  </a:solidFill>
                  <a:latin typeface="+mj-ea"/>
                  <a:ea typeface="+mj-ea"/>
                  <a:cs typeface="+mn-ea"/>
                  <a:sym typeface="+mn-lt"/>
                </a:rPr>
                <a:t>推进中华民族伟大复兴</a:t>
              </a:r>
              <a:endParaRPr lang="zh-CN" altLang="en-US" sz="2400" b="0" dirty="0">
                <a:solidFill>
                  <a:schemeClr val="accent1"/>
                </a:solidFill>
                <a:latin typeface="+mj-ea"/>
                <a:ea typeface="+mj-ea"/>
                <a:cs typeface="+mn-ea"/>
                <a:sym typeface="+mn-lt"/>
              </a:endParaRPr>
            </a:p>
          </p:txBody>
        </p:sp>
        <p:sp>
          <p:nvSpPr>
            <p:cNvPr id="15" name="Designer简6-3"/>
            <p:cNvSpPr/>
            <p:nvPr/>
          </p:nvSpPr>
          <p:spPr>
            <a:xfrm>
              <a:off x="6600056" y="2668828"/>
              <a:ext cx="4176465" cy="1383665"/>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lang="zh-CN" altLang="en-US" sz="1400" dirty="0">
                  <a:solidFill>
                    <a:schemeClr val="bg1">
                      <a:alpha val="88000"/>
                    </a:schemeClr>
                  </a:solidFill>
                  <a:latin typeface="+mn-ea"/>
                </a:rPr>
                <a:t>中国式现代化以实现中华民族伟大复兴为目标指向。实现中国式现代化的过程，是一项伟大而艰巨的事业，需要全党全国人民凝心聚力、团结奋斗。</a:t>
              </a:r>
              <a:endParaRPr lang="zh-CN" altLang="en-US" sz="1400" dirty="0">
                <a:solidFill>
                  <a:schemeClr val="bg1">
                    <a:alpha val="88000"/>
                  </a:schemeClr>
                </a:solidFill>
                <a:latin typeface="+mn-ea"/>
              </a:endParaRPr>
            </a:p>
          </p:txBody>
        </p:sp>
      </p:grpSp>
      <p:grpSp>
        <p:nvGrpSpPr>
          <p:cNvPr id="8" name="Designer简7"/>
          <p:cNvGrpSpPr/>
          <p:nvPr/>
        </p:nvGrpSpPr>
        <p:grpSpPr>
          <a:xfrm>
            <a:off x="1131621" y="1772816"/>
            <a:ext cx="4672174" cy="4005263"/>
            <a:chOff x="6384032" y="1783036"/>
            <a:chExt cx="4672174" cy="4005263"/>
          </a:xfrm>
        </p:grpSpPr>
        <p:sp>
          <p:nvSpPr>
            <p:cNvPr id="9" name="Designer简7-1"/>
            <p:cNvSpPr>
              <a:spLocks noChangeArrowheads="1"/>
            </p:cNvSpPr>
            <p:nvPr/>
          </p:nvSpPr>
          <p:spPr bwMode="auto">
            <a:xfrm>
              <a:off x="6384032" y="2060848"/>
              <a:ext cx="4672174" cy="3727451"/>
            </a:xfrm>
            <a:prstGeom prst="roundRect">
              <a:avLst>
                <a:gd name="adj" fmla="val 2259"/>
              </a:avLst>
            </a:prstGeom>
            <a:solidFill>
              <a:schemeClr val="accent1"/>
            </a:solidFill>
            <a:ln w="3175" cmpd="sng">
              <a:solidFill>
                <a:srgbClr val="D7D7D7"/>
              </a:solidFill>
              <a:round/>
            </a:ln>
          </p:spPr>
          <p:txBody>
            <a:bodyPr lIns="179952"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50000"/>
                </a:lnSpc>
                <a:spcBef>
                  <a:spcPct val="0"/>
                </a:spcBef>
                <a:spcAft>
                  <a:spcPct val="0"/>
                </a:spcAft>
                <a:defRPr/>
              </a:pPr>
              <a:endParaRPr lang="zh-CN" altLang="en-US" sz="2400" kern="0" dirty="0">
                <a:solidFill>
                  <a:srgbClr val="F8F8F8"/>
                </a:solidFill>
                <a:latin typeface="思源黑体 CN Regular" panose="020B0500000000000000" charset="-122"/>
                <a:ea typeface="思源黑体 CN Regular" panose="020B0500000000000000" charset="-122"/>
              </a:endParaRPr>
            </a:p>
          </p:txBody>
        </p:sp>
        <p:sp>
          <p:nvSpPr>
            <p:cNvPr id="10" name="Designer简7-2"/>
            <p:cNvSpPr>
              <a:spLocks noChangeArrowheads="1"/>
            </p:cNvSpPr>
            <p:nvPr/>
          </p:nvSpPr>
          <p:spPr bwMode="auto">
            <a:xfrm>
              <a:off x="6550435" y="1783036"/>
              <a:ext cx="4337780" cy="663525"/>
            </a:xfrm>
            <a:prstGeom prst="roundRect">
              <a:avLst>
                <a:gd name="adj" fmla="val 0"/>
              </a:avLst>
            </a:prstGeom>
            <a:solidFill>
              <a:schemeClr val="accent4"/>
            </a:solidFill>
            <a:ln w="3175" cmpd="sng">
              <a:solidFill>
                <a:srgbClr val="D7D7D7"/>
              </a:solidFill>
              <a:round/>
            </a:ln>
          </p:spPr>
          <p:txBody>
            <a:bodyPr lIns="91416"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accent1"/>
                  </a:solidFill>
                  <a:latin typeface="+mj-ea"/>
                  <a:ea typeface="+mj-ea"/>
                  <a:cs typeface="+mn-ea"/>
                  <a:sym typeface="+mn-lt"/>
                </a:rPr>
                <a:t>建设社会主义现代化国家</a:t>
              </a:r>
              <a:endParaRPr lang="zh-CN" altLang="en-US" sz="2400" dirty="0">
                <a:solidFill>
                  <a:schemeClr val="accent1"/>
                </a:solidFill>
                <a:latin typeface="+mj-ea"/>
                <a:ea typeface="+mj-ea"/>
                <a:cs typeface="+mn-ea"/>
                <a:sym typeface="+mn-lt"/>
              </a:endParaRPr>
            </a:p>
          </p:txBody>
        </p:sp>
        <p:sp>
          <p:nvSpPr>
            <p:cNvPr id="11" name="Designer简7-3"/>
            <p:cNvSpPr/>
            <p:nvPr/>
          </p:nvSpPr>
          <p:spPr>
            <a:xfrm>
              <a:off x="6600056" y="3079038"/>
              <a:ext cx="4176465" cy="2030095"/>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lang="zh-CN" altLang="en-US" sz="1400" dirty="0">
                  <a:solidFill>
                    <a:schemeClr val="bg1">
                      <a:alpha val="88000"/>
                    </a:schemeClr>
                  </a:solidFill>
                  <a:latin typeface="+mn-ea"/>
                </a:rPr>
                <a:t>习近平总书记在党的二十大报告中全面总结了中国式现代化道路的形成发展过程，指出：“在新中国成立特别是改革开放以来长期探索和实践基础上，经过十八大以来在理论和实践上的创新突破，我们党成功推进和拓展了中国式现代化。”</a:t>
              </a:r>
              <a:endParaRPr lang="zh-CN" altLang="en-US" sz="1400" dirty="0">
                <a:solidFill>
                  <a:schemeClr val="bg1">
                    <a:alpha val="88000"/>
                  </a:schemeClr>
                </a:solidFill>
                <a:latin typeface="+mn-ea"/>
              </a:endParaRPr>
            </a:p>
          </p:txBody>
        </p:sp>
      </p:grpSp>
      <p:sp>
        <p:nvSpPr>
          <p:cNvPr id="17" name="Designer简6-3"/>
          <p:cNvSpPr/>
          <p:nvPr>
            <p:custDataLst>
              <p:tags r:id="rId2"/>
            </p:custDataLst>
          </p:nvPr>
        </p:nvSpPr>
        <p:spPr>
          <a:xfrm>
            <a:off x="6528664" y="4042273"/>
            <a:ext cx="4176465" cy="170688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lang="zh-CN" altLang="en-US" sz="1400" dirty="0">
                <a:solidFill>
                  <a:schemeClr val="bg1">
                    <a:alpha val="88000"/>
                  </a:schemeClr>
                </a:solidFill>
                <a:latin typeface="+mn-ea"/>
              </a:rPr>
              <a:t>以中国式现代化全面推进中华民族伟大复兴，是一条光明大道。习近平总书记强调：“历史和实践已经并将进一步证明，这条道路，不仅走得对、走得通，而且也一定能够走得稳、走得好。”</a:t>
            </a:r>
            <a:endParaRPr lang="zh-CN" altLang="en-US" sz="1400" dirty="0">
              <a:solidFill>
                <a:schemeClr val="bg1">
                  <a:alpha val="88000"/>
                </a:schemeClr>
              </a:solidFill>
              <a:latin typeface="+mn-ea"/>
            </a:endParaRPr>
          </a:p>
        </p:txBody>
      </p:sp>
      <p:sp>
        <p:nvSpPr>
          <p:cNvPr id="22" name="Designer简2"/>
          <p:cNvSpPr txBox="1"/>
          <p:nvPr>
            <p:custDataLst>
              <p:tags r:id="rId3"/>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使命任务</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7" name="Designer简6"/>
          <p:cNvGrpSpPr/>
          <p:nvPr/>
        </p:nvGrpSpPr>
        <p:grpSpPr>
          <a:xfrm>
            <a:off x="1199456" y="1859789"/>
            <a:ext cx="7685607" cy="895868"/>
            <a:chOff x="1290713" y="2057249"/>
            <a:chExt cx="7685607" cy="895868"/>
          </a:xfrm>
        </p:grpSpPr>
        <p:sp>
          <p:nvSpPr>
            <p:cNvPr id="19" name="Designer简6-1"/>
            <p:cNvSpPr/>
            <p:nvPr/>
          </p:nvSpPr>
          <p:spPr bwMode="auto">
            <a:xfrm>
              <a:off x="1290713" y="2232955"/>
              <a:ext cx="421008" cy="4210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bg1"/>
                  </a:solidFill>
                  <a:latin typeface="思源黑体 CN Regular" panose="020B0500000000000000" charset="-122"/>
                  <a:ea typeface="思源黑体 CN Regular" panose="020B0500000000000000" charset="-122"/>
                </a:rPr>
                <a:t>1</a:t>
              </a:r>
              <a:endParaRPr lang="zh-CN" altLang="en-US" sz="2000" dirty="0">
                <a:solidFill>
                  <a:schemeClr val="bg1"/>
                </a:solidFill>
                <a:latin typeface="思源黑体 CN Regular" panose="020B0500000000000000" charset="-122"/>
                <a:ea typeface="思源黑体 CN Regular" panose="020B0500000000000000" charset="-122"/>
              </a:endParaRPr>
            </a:p>
          </p:txBody>
        </p:sp>
        <p:sp>
          <p:nvSpPr>
            <p:cNvPr id="20" name="Designer简6-2"/>
            <p:cNvSpPr/>
            <p:nvPr/>
          </p:nvSpPr>
          <p:spPr>
            <a:xfrm flipV="1">
              <a:off x="1828338" y="2329826"/>
              <a:ext cx="138490" cy="227264"/>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rgbClr val="891C21"/>
                </a:solidFill>
                <a:latin typeface="思源黑体 CN Regular" panose="020B0500000000000000" charset="-122"/>
                <a:ea typeface="思源黑体 CN Regular" panose="020B0500000000000000" charset="-122"/>
              </a:endParaRPr>
            </a:p>
          </p:txBody>
        </p:sp>
        <p:sp>
          <p:nvSpPr>
            <p:cNvPr id="21" name="Designer简6-3"/>
            <p:cNvSpPr/>
            <p:nvPr/>
          </p:nvSpPr>
          <p:spPr>
            <a:xfrm>
              <a:off x="2047111" y="2400032"/>
              <a:ext cx="6929209" cy="5530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hangingPunct="0">
                <a:lnSpc>
                  <a:spcPct val="150000"/>
                </a:lnSpc>
                <a:buClr>
                  <a:schemeClr val="accent1"/>
                </a:buClr>
              </a:pPr>
              <a:r>
                <a:rPr lang="zh-CN" altLang="en-US" sz="1000" dirty="0">
                  <a:solidFill>
                    <a:schemeClr val="tx1">
                      <a:lumMod val="75000"/>
                      <a:lumOff val="25000"/>
                      <a:alpha val="88000"/>
                    </a:schemeClr>
                  </a:solidFill>
                  <a:latin typeface="+mn-ea"/>
                  <a:ea typeface="+mn-ea"/>
                  <a:cs typeface="思源黑体 CN Regular" panose="020B0500000000000000" charset="-122"/>
                  <a:sym typeface="+mn-lt"/>
                </a:rPr>
                <a:t>中国式现代化摒弃了西方现代化对外扩张、两极分化、物质主义等形形色色的老路。它的形成和发展，不仅引导中国走上了社会主义现代化的正确道路，而且拓展了发展中国家走向现代化的宽广途径，为人类实现现代化提供了全新的选择。</a:t>
              </a:r>
              <a:endParaRPr lang="zh-CN" altLang="en-US" sz="1000" dirty="0">
                <a:solidFill>
                  <a:schemeClr val="tx1">
                    <a:lumMod val="75000"/>
                    <a:lumOff val="25000"/>
                    <a:alpha val="88000"/>
                  </a:schemeClr>
                </a:solidFill>
                <a:latin typeface="+mn-ea"/>
                <a:ea typeface="+mn-ea"/>
                <a:cs typeface="思源黑体 CN Regular" panose="020B0500000000000000" charset="-122"/>
                <a:sym typeface="+mn-lt"/>
              </a:endParaRPr>
            </a:p>
          </p:txBody>
        </p:sp>
        <p:sp>
          <p:nvSpPr>
            <p:cNvPr id="22" name="Designer简6-4"/>
            <p:cNvSpPr txBox="1"/>
            <p:nvPr/>
          </p:nvSpPr>
          <p:spPr>
            <a:xfrm>
              <a:off x="2046998" y="2057249"/>
              <a:ext cx="6732905" cy="3987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solidFill>
                    <a:schemeClr val="accent1"/>
                  </a:solidFill>
                  <a:latin typeface="+mj-ea"/>
                  <a:ea typeface="+mj-ea"/>
                  <a:cs typeface="+mn-ea"/>
                  <a:sym typeface="+mn-lt"/>
                </a:rPr>
                <a:t>中国式现代化为人类实现现代化提供了新的选择</a:t>
              </a:r>
              <a:endParaRPr lang="zh-CN" altLang="en-US" sz="2000" dirty="0">
                <a:solidFill>
                  <a:schemeClr val="accent1"/>
                </a:solidFill>
                <a:latin typeface="+mj-ea"/>
                <a:ea typeface="+mj-ea"/>
                <a:cs typeface="+mn-ea"/>
                <a:sym typeface="+mn-lt"/>
              </a:endParaRPr>
            </a:p>
          </p:txBody>
        </p:sp>
      </p:grpSp>
      <p:grpSp>
        <p:nvGrpSpPr>
          <p:cNvPr id="8" name="Designer简7"/>
          <p:cNvGrpSpPr/>
          <p:nvPr/>
        </p:nvGrpSpPr>
        <p:grpSpPr>
          <a:xfrm>
            <a:off x="1199456" y="3159532"/>
            <a:ext cx="7685607" cy="895868"/>
            <a:chOff x="1290713" y="2057249"/>
            <a:chExt cx="7685607" cy="895868"/>
          </a:xfrm>
        </p:grpSpPr>
        <p:sp>
          <p:nvSpPr>
            <p:cNvPr id="15" name="Designer简7-1"/>
            <p:cNvSpPr/>
            <p:nvPr/>
          </p:nvSpPr>
          <p:spPr bwMode="auto">
            <a:xfrm>
              <a:off x="1290713" y="2232955"/>
              <a:ext cx="421008" cy="4210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bg1"/>
                  </a:solidFill>
                  <a:latin typeface="思源黑体 CN Regular" panose="020B0500000000000000" charset="-122"/>
                  <a:ea typeface="思源黑体 CN Regular" panose="020B0500000000000000" charset="-122"/>
                </a:rPr>
                <a:t>2</a:t>
              </a:r>
              <a:endParaRPr lang="zh-CN" altLang="en-US" sz="2000" dirty="0">
                <a:solidFill>
                  <a:schemeClr val="bg1"/>
                </a:solidFill>
                <a:latin typeface="思源黑体 CN Regular" panose="020B0500000000000000" charset="-122"/>
                <a:ea typeface="思源黑体 CN Regular" panose="020B0500000000000000" charset="-122"/>
              </a:endParaRPr>
            </a:p>
          </p:txBody>
        </p:sp>
        <p:sp>
          <p:nvSpPr>
            <p:cNvPr id="16" name="Designer简7-2"/>
            <p:cNvSpPr/>
            <p:nvPr/>
          </p:nvSpPr>
          <p:spPr>
            <a:xfrm flipV="1">
              <a:off x="1828338" y="2329826"/>
              <a:ext cx="138490" cy="227264"/>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rgbClr val="891C21"/>
                </a:solidFill>
                <a:latin typeface="思源黑体 CN Regular" panose="020B0500000000000000" charset="-122"/>
                <a:ea typeface="思源黑体 CN Regular" panose="020B0500000000000000" charset="-122"/>
              </a:endParaRPr>
            </a:p>
          </p:txBody>
        </p:sp>
        <p:sp>
          <p:nvSpPr>
            <p:cNvPr id="17" name="Designer简7-3"/>
            <p:cNvSpPr/>
            <p:nvPr/>
          </p:nvSpPr>
          <p:spPr>
            <a:xfrm>
              <a:off x="2047111" y="2400032"/>
              <a:ext cx="6929209" cy="5530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hangingPunct="0">
                <a:lnSpc>
                  <a:spcPct val="150000"/>
                </a:lnSpc>
                <a:buClr>
                  <a:schemeClr val="accent1"/>
                </a:buClr>
              </a:pPr>
              <a:r>
                <a:rPr lang="zh-CN" altLang="en-US" sz="1000" dirty="0">
                  <a:solidFill>
                    <a:schemeClr val="tx1">
                      <a:lumMod val="75000"/>
                      <a:lumOff val="25000"/>
                      <a:alpha val="88000"/>
                    </a:schemeClr>
                  </a:solidFill>
                  <a:latin typeface="+mn-ea"/>
                  <a:ea typeface="+mn-ea"/>
                  <a:cs typeface="思源黑体 CN Regular" panose="020B0500000000000000" charset="-122"/>
                  <a:sym typeface="+mn-lt"/>
                </a:rPr>
                <a:t>中国式现代化是由中国共产党领导的现代化。历史告诉我们，中国共产党是“中国人民谋求民族独立、人民解放和国家富强、人民幸福”的主心骨。在中国，组织和推动现代化的重任，必然要由中国共产党来担当。</a:t>
              </a:r>
              <a:endParaRPr lang="zh-CN" altLang="en-US" sz="1000" dirty="0">
                <a:solidFill>
                  <a:schemeClr val="tx1">
                    <a:lumMod val="75000"/>
                    <a:lumOff val="25000"/>
                    <a:alpha val="88000"/>
                  </a:schemeClr>
                </a:solidFill>
                <a:latin typeface="+mn-ea"/>
                <a:ea typeface="+mn-ea"/>
                <a:cs typeface="思源黑体 CN Regular" panose="020B0500000000000000" charset="-122"/>
                <a:sym typeface="+mn-lt"/>
              </a:endParaRPr>
            </a:p>
          </p:txBody>
        </p:sp>
        <p:sp>
          <p:nvSpPr>
            <p:cNvPr id="18" name="Designer简7-4"/>
            <p:cNvSpPr txBox="1"/>
            <p:nvPr/>
          </p:nvSpPr>
          <p:spPr>
            <a:xfrm>
              <a:off x="2046998" y="2057249"/>
              <a:ext cx="6579870" cy="3987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solidFill>
                    <a:schemeClr val="accent1"/>
                  </a:solidFill>
                  <a:latin typeface="+mj-ea"/>
                  <a:ea typeface="+mj-ea"/>
                  <a:cs typeface="+mn-ea"/>
                  <a:sym typeface="+mn-lt"/>
                </a:rPr>
                <a:t>中国式现代化是中国共产党领导的社会主义现代化</a:t>
              </a:r>
              <a:endParaRPr lang="zh-CN" altLang="en-US" sz="2000" dirty="0">
                <a:solidFill>
                  <a:schemeClr val="accent1"/>
                </a:solidFill>
                <a:latin typeface="+mj-ea"/>
                <a:ea typeface="+mj-ea"/>
                <a:cs typeface="+mn-ea"/>
                <a:sym typeface="+mn-lt"/>
              </a:endParaRPr>
            </a:p>
          </p:txBody>
        </p:sp>
      </p:grpSp>
      <p:grpSp>
        <p:nvGrpSpPr>
          <p:cNvPr id="9" name="Designer简8"/>
          <p:cNvGrpSpPr/>
          <p:nvPr/>
        </p:nvGrpSpPr>
        <p:grpSpPr>
          <a:xfrm>
            <a:off x="1199456" y="4459275"/>
            <a:ext cx="7685607" cy="895868"/>
            <a:chOff x="1290713" y="2057249"/>
            <a:chExt cx="7685607" cy="895868"/>
          </a:xfrm>
        </p:grpSpPr>
        <p:sp>
          <p:nvSpPr>
            <p:cNvPr id="11" name="Designer简8-1"/>
            <p:cNvSpPr/>
            <p:nvPr/>
          </p:nvSpPr>
          <p:spPr bwMode="auto">
            <a:xfrm>
              <a:off x="1290713" y="2232955"/>
              <a:ext cx="421008" cy="4210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bg1"/>
                  </a:solidFill>
                  <a:latin typeface="思源黑体 CN Regular" panose="020B0500000000000000" charset="-122"/>
                  <a:ea typeface="思源黑体 CN Regular" panose="020B0500000000000000" charset="-122"/>
                </a:rPr>
                <a:t>3</a:t>
              </a:r>
              <a:endParaRPr lang="zh-CN" altLang="en-US" sz="2000" dirty="0">
                <a:solidFill>
                  <a:schemeClr val="bg1"/>
                </a:solidFill>
                <a:latin typeface="思源黑体 CN Regular" panose="020B0500000000000000" charset="-122"/>
                <a:ea typeface="思源黑体 CN Regular" panose="020B0500000000000000" charset="-122"/>
              </a:endParaRPr>
            </a:p>
          </p:txBody>
        </p:sp>
        <p:sp>
          <p:nvSpPr>
            <p:cNvPr id="12" name="Designer简8-2"/>
            <p:cNvSpPr/>
            <p:nvPr/>
          </p:nvSpPr>
          <p:spPr>
            <a:xfrm flipV="1">
              <a:off x="1828338" y="2329826"/>
              <a:ext cx="138490" cy="227264"/>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solidFill>
                  <a:srgbClr val="891C21"/>
                </a:solidFill>
                <a:latin typeface="思源黑体 CN Regular" panose="020B0500000000000000" charset="-122"/>
                <a:ea typeface="思源黑体 CN Regular" panose="020B0500000000000000" charset="-122"/>
              </a:endParaRPr>
            </a:p>
          </p:txBody>
        </p:sp>
        <p:sp>
          <p:nvSpPr>
            <p:cNvPr id="13" name="Designer简8-3"/>
            <p:cNvSpPr/>
            <p:nvPr/>
          </p:nvSpPr>
          <p:spPr>
            <a:xfrm>
              <a:off x="2047111" y="2400032"/>
              <a:ext cx="6929209" cy="5530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hangingPunct="0">
                <a:lnSpc>
                  <a:spcPct val="150000"/>
                </a:lnSpc>
                <a:buClr>
                  <a:schemeClr val="accent1"/>
                </a:buClr>
              </a:pPr>
              <a:r>
                <a:rPr lang="zh-CN" altLang="en-US" sz="1000" dirty="0">
                  <a:solidFill>
                    <a:schemeClr val="tx1">
                      <a:lumMod val="75000"/>
                      <a:lumOff val="25000"/>
                      <a:alpha val="88000"/>
                    </a:schemeClr>
                  </a:solidFill>
                  <a:latin typeface="+mn-ea"/>
                  <a:ea typeface="+mn-ea"/>
                  <a:cs typeface="思源黑体 CN Regular" panose="020B0500000000000000" charset="-122"/>
                  <a:sym typeface="+mn-lt"/>
                </a:rPr>
                <a:t>中国式现代化扎根中国大地，切合中国实际，体现了社会主义建设规律，也体现了人类社会发展规律，我们必须坚持以中国式现代化全面推进中华民族伟大复兴。</a:t>
              </a:r>
              <a:endParaRPr lang="zh-CN" altLang="en-US" sz="1000" dirty="0">
                <a:solidFill>
                  <a:schemeClr val="tx1">
                    <a:lumMod val="75000"/>
                    <a:lumOff val="25000"/>
                    <a:alpha val="88000"/>
                  </a:schemeClr>
                </a:solidFill>
                <a:latin typeface="+mn-ea"/>
                <a:ea typeface="+mn-ea"/>
                <a:cs typeface="思源黑体 CN Regular" panose="020B0500000000000000" charset="-122"/>
                <a:sym typeface="+mn-lt"/>
              </a:endParaRPr>
            </a:p>
          </p:txBody>
        </p:sp>
        <p:sp>
          <p:nvSpPr>
            <p:cNvPr id="14" name="Designer简8-4"/>
            <p:cNvSpPr txBox="1"/>
            <p:nvPr/>
          </p:nvSpPr>
          <p:spPr>
            <a:xfrm>
              <a:off x="2046998" y="2057249"/>
              <a:ext cx="5868670" cy="3987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solidFill>
                    <a:schemeClr val="accent1"/>
                  </a:solidFill>
                  <a:latin typeface="+mj-ea"/>
                  <a:ea typeface="+mj-ea"/>
                  <a:cs typeface="+mn-ea"/>
                  <a:sym typeface="+mn-lt"/>
                </a:rPr>
                <a:t>中国式现代化扎根中国大地，切合中国实际</a:t>
              </a:r>
              <a:endParaRPr lang="zh-CN" altLang="en-US" sz="2000" dirty="0">
                <a:solidFill>
                  <a:schemeClr val="accent1"/>
                </a:solidFill>
                <a:latin typeface="+mj-ea"/>
                <a:ea typeface="+mj-ea"/>
                <a:cs typeface="+mn-ea"/>
                <a:sym typeface="+mn-lt"/>
              </a:endParaRPr>
            </a:p>
          </p:txBody>
        </p:sp>
      </p:grpSp>
      <p:pic>
        <p:nvPicPr>
          <p:cNvPr id="10" name="Designer简9" descr="图片包含 桌子, 小, 黑暗, 橙子&#10;&#10;描述已自动生成"/>
          <p:cNvPicPr>
            <a:picLocks noChangeAspect="1"/>
          </p:cNvPicPr>
          <p:nvPr/>
        </p:nvPicPr>
        <p:blipFill>
          <a:blip r:embed="rId2">
            <a:extLst>
              <a:ext uri="{28A0092B-C50C-407E-A947-70E740481C1C}">
                <a14:useLocalDpi xmlns:a14="http://schemas.microsoft.com/office/drawing/2010/main" val="0"/>
              </a:ext>
            </a:extLst>
          </a:blip>
          <a:srcRect t="16122"/>
          <a:stretch>
            <a:fillRect/>
          </a:stretch>
        </p:blipFill>
        <p:spPr>
          <a:xfrm flipH="1">
            <a:off x="8949055" y="1524851"/>
            <a:ext cx="3242945" cy="5333149"/>
          </a:xfrm>
          <a:prstGeom prst="rect">
            <a:avLst/>
          </a:prstGeom>
        </p:spPr>
      </p:pic>
      <p:sp>
        <p:nvSpPr>
          <p:cNvPr id="24" name="Designer简2"/>
          <p:cNvSpPr txBox="1"/>
          <p:nvPr>
            <p:custDataLst>
              <p:tags r:id="rId3"/>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使命任务</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esigner简1"/>
          <p:cNvPicPr>
            <a:picLocks noChangeAspect="1"/>
          </p:cNvPicPr>
          <p:nvPr/>
        </p:nvPicPr>
        <p:blipFill>
          <a:blip r:embed="rId1"/>
          <a:stretch>
            <a:fillRect/>
          </a:stretch>
        </p:blipFill>
        <p:spPr>
          <a:xfrm>
            <a:off x="-453" y="-297"/>
            <a:ext cx="12193057" cy="6858594"/>
          </a:xfrm>
          <a:prstGeom prst="rect">
            <a:avLst/>
          </a:prstGeom>
        </p:spPr>
      </p:pic>
      <p:pic>
        <p:nvPicPr>
          <p:cNvPr id="24" name="Designer简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5624226"/>
            <a:ext cx="7750629" cy="1035840"/>
          </a:xfrm>
          <a:prstGeom prst="rect">
            <a:avLst/>
          </a:prstGeom>
        </p:spPr>
      </p:pic>
      <p:pic>
        <p:nvPicPr>
          <p:cNvPr id="51" name="Designer简3"/>
          <p:cNvPicPr>
            <a:picLocks noChangeAspect="1"/>
          </p:cNvPicPr>
          <p:nvPr/>
        </p:nvPicPr>
        <p:blipFill rotWithShape="1">
          <a:blip r:embed="rId3" cstate="screen"/>
          <a:srcRect l="2" t="71042" r="103" b="-2"/>
          <a:stretch>
            <a:fillRect/>
          </a:stretch>
        </p:blipFill>
        <p:spPr>
          <a:xfrm>
            <a:off x="6350" y="5787058"/>
            <a:ext cx="12179300" cy="1062575"/>
          </a:xfrm>
          <a:prstGeom prst="rect">
            <a:avLst/>
          </a:prstGeom>
          <a:effectLst>
            <a:outerShdw blurRad="50800" dist="38100" dir="16200000" rotWithShape="0">
              <a:prstClr val="black">
                <a:alpha val="40000"/>
              </a:prstClr>
            </a:outerShdw>
          </a:effectLst>
        </p:spPr>
      </p:pic>
      <p:pic>
        <p:nvPicPr>
          <p:cNvPr id="3" name="Designer简4" descr="图片包含 建筑, 电话, 手机, 桌子&#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5666" y="4689520"/>
            <a:ext cx="1879112" cy="2172041"/>
          </a:xfrm>
          <a:prstGeom prst="rect">
            <a:avLst/>
          </a:prstGeom>
        </p:spPr>
      </p:pic>
      <p:pic>
        <p:nvPicPr>
          <p:cNvPr id="18" name="Designer简5" descr="一群穿着制服的人&#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887" y="4500800"/>
            <a:ext cx="2197713" cy="2357199"/>
          </a:xfrm>
          <a:prstGeom prst="rect">
            <a:avLst/>
          </a:prstGeom>
        </p:spPr>
      </p:pic>
      <p:sp>
        <p:nvSpPr>
          <p:cNvPr id="9" name="Designer简7"/>
          <p:cNvSpPr/>
          <p:nvPr/>
        </p:nvSpPr>
        <p:spPr>
          <a:xfrm>
            <a:off x="5373402" y="1446633"/>
            <a:ext cx="1445194" cy="1445194"/>
          </a:xfrm>
          <a:prstGeom prst="ellipse">
            <a:avLst/>
          </a:prstGeom>
          <a:solidFill>
            <a:schemeClr val="accent1"/>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148649" tIns="74324" rIns="148649" bIns="74324"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rPr>
              <a:t>05</a:t>
            </a:r>
            <a:endParaRPr lang="zh-CN" altLang="en-US"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endParaRPr>
          </a:p>
        </p:txBody>
      </p:sp>
      <p:sp>
        <p:nvSpPr>
          <p:cNvPr id="10" name="Designer简8"/>
          <p:cNvSpPr txBox="1"/>
          <p:nvPr/>
        </p:nvSpPr>
        <p:spPr>
          <a:xfrm>
            <a:off x="3048000" y="3158806"/>
            <a:ext cx="6096000" cy="922020"/>
          </a:xfrm>
          <a:prstGeom prst="rect">
            <a:avLst/>
          </a:prstGeom>
          <a:noFill/>
        </p:spPr>
        <p:txBody>
          <a:bodyPr wrap="square" anchor="ctr">
            <a:spAutoFit/>
          </a:bodyPr>
          <a:lstStyle/>
          <a:p>
            <a:pPr algn="ctr"/>
            <a:r>
              <a:rPr lang="zh-CN" altLang="en-US" sz="54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rPr>
              <a:t>行动纲领</a:t>
            </a:r>
            <a:endParaRPr lang="zh-CN" altLang="en-US" sz="54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endParaRPr>
          </a:p>
        </p:txBody>
      </p:sp>
      <p:sp>
        <p:nvSpPr>
          <p:cNvPr id="11" name="Designer简9"/>
          <p:cNvSpPr txBox="1"/>
          <p:nvPr/>
        </p:nvSpPr>
        <p:spPr>
          <a:xfrm>
            <a:off x="3215680" y="4119444"/>
            <a:ext cx="5760640" cy="321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b="0" i="0" dirty="0">
                <a:solidFill>
                  <a:schemeClr val="accent5">
                    <a:alpha val="88000"/>
                  </a:schemeClr>
                </a:solidFill>
                <a:effectLst/>
                <a:cs typeface="+mn-ea"/>
                <a:sym typeface="+mn-lt"/>
              </a:rPr>
              <a:t>三个务必”是坚定历史自信增强历史主动的必然要求</a:t>
            </a:r>
            <a:endParaRPr lang="zh-CN" altLang="en-US" sz="1000" b="0" i="0" dirty="0">
              <a:solidFill>
                <a:schemeClr val="accent5">
                  <a:alpha val="88000"/>
                </a:schemeClr>
              </a:solidFill>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esigner简2"/>
          <p:cNvSpPr txBox="1"/>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行动纲领</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pic>
        <p:nvPicPr>
          <p:cNvPr id="7" name="Designer简6"/>
          <p:cNvPicPr>
            <a:picLocks noChangeAspect="1"/>
          </p:cNvPicPr>
          <p:nvPr/>
        </p:nvPicPr>
        <p:blipFill>
          <a:blip r:embed="rId2" cstate="print">
            <a:extLst>
              <a:ext uri="{28A0092B-C50C-407E-A947-70E740481C1C}">
                <a14:useLocalDpi xmlns:a14="http://schemas.microsoft.com/office/drawing/2010/main" val="0"/>
              </a:ext>
            </a:extLst>
          </a:blip>
          <a:srcRect t="26344" b="26344"/>
          <a:stretch>
            <a:fillRect/>
          </a:stretch>
        </p:blipFill>
        <p:spPr>
          <a:xfrm>
            <a:off x="1106767" y="1556791"/>
            <a:ext cx="4883126" cy="4248473"/>
          </a:xfrm>
          <a:prstGeom prst="rect">
            <a:avLst/>
          </a:prstGeom>
        </p:spPr>
      </p:pic>
      <p:sp>
        <p:nvSpPr>
          <p:cNvPr id="8" name="Designer简7"/>
          <p:cNvSpPr/>
          <p:nvPr/>
        </p:nvSpPr>
        <p:spPr>
          <a:xfrm>
            <a:off x="8023774" y="1844823"/>
            <a:ext cx="3061458" cy="10439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917" y="0"/>
                </a:lnTo>
                <a:lnTo>
                  <a:pt x="21600" y="10800"/>
                </a:lnTo>
                <a:lnTo>
                  <a:pt x="17917" y="21600"/>
                </a:lnTo>
                <a:lnTo>
                  <a:pt x="0" y="21600"/>
                </a:lnTo>
                <a:close/>
              </a:path>
            </a:pathLst>
          </a:custGeom>
          <a:solidFill>
            <a:srgbClr val="FFFFFF"/>
          </a:solidFill>
          <a:ln w="3175">
            <a:solidFill>
              <a:schemeClr val="accent1"/>
            </a:solidFill>
            <a:miter/>
          </a:ln>
        </p:spPr>
        <p:txBody>
          <a:bodyPr lIns="45719" rIns="4571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111250">
              <a:lnSpc>
                <a:spcPct val="90000"/>
              </a:lnSpc>
              <a:spcBef>
                <a:spcPts val="700"/>
              </a:spcBef>
              <a:defRPr sz="2500">
                <a:solidFill>
                  <a:srgbClr val="FFFFFF"/>
                </a:solidFill>
                <a:latin typeface="Bell MT"/>
                <a:ea typeface="Bell MT"/>
                <a:cs typeface="Bell MT"/>
                <a:sym typeface="Bell MT"/>
              </a:defRPr>
            </a:pPr>
            <a:endParaRPr>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9" name="Designer简8"/>
          <p:cNvSpPr/>
          <p:nvPr/>
        </p:nvSpPr>
        <p:spPr>
          <a:xfrm>
            <a:off x="8023774" y="3101788"/>
            <a:ext cx="3061458" cy="10439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917" y="0"/>
                </a:lnTo>
                <a:lnTo>
                  <a:pt x="21600" y="10800"/>
                </a:lnTo>
                <a:lnTo>
                  <a:pt x="17917" y="21600"/>
                </a:lnTo>
                <a:lnTo>
                  <a:pt x="0" y="21600"/>
                </a:lnTo>
                <a:close/>
              </a:path>
            </a:pathLst>
          </a:custGeom>
          <a:solidFill>
            <a:srgbClr val="FFFFFF"/>
          </a:solidFill>
          <a:ln w="3175">
            <a:solidFill>
              <a:schemeClr val="accent1"/>
            </a:solidFill>
            <a:miter/>
          </a:ln>
        </p:spPr>
        <p:txBody>
          <a:bodyPr lIns="45719" rIns="4571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111250">
              <a:lnSpc>
                <a:spcPct val="90000"/>
              </a:lnSpc>
              <a:spcBef>
                <a:spcPts val="700"/>
              </a:spcBef>
              <a:defRPr sz="2500">
                <a:solidFill>
                  <a:srgbClr val="FFFFFF"/>
                </a:solidFill>
                <a:latin typeface="Bell MT"/>
                <a:ea typeface="Bell MT"/>
                <a:cs typeface="Bell MT"/>
                <a:sym typeface="Bell MT"/>
              </a:defRPr>
            </a:pPr>
            <a:endParaRPr>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10" name="Designer简9"/>
          <p:cNvSpPr/>
          <p:nvPr/>
        </p:nvSpPr>
        <p:spPr>
          <a:xfrm>
            <a:off x="8023774" y="4371109"/>
            <a:ext cx="3061458" cy="10439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917" y="0"/>
                </a:lnTo>
                <a:lnTo>
                  <a:pt x="21600" y="10800"/>
                </a:lnTo>
                <a:lnTo>
                  <a:pt x="17917" y="21600"/>
                </a:lnTo>
                <a:lnTo>
                  <a:pt x="0" y="21600"/>
                </a:lnTo>
                <a:close/>
              </a:path>
            </a:pathLst>
          </a:custGeom>
          <a:solidFill>
            <a:srgbClr val="FFFFFF"/>
          </a:solidFill>
          <a:ln w="3175">
            <a:solidFill>
              <a:schemeClr val="accent1"/>
            </a:solidFill>
            <a:miter/>
          </a:ln>
        </p:spPr>
        <p:txBody>
          <a:bodyPr lIns="45719" rIns="4571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111250">
              <a:lnSpc>
                <a:spcPct val="90000"/>
              </a:lnSpc>
              <a:spcBef>
                <a:spcPts val="700"/>
              </a:spcBef>
              <a:defRPr sz="2500">
                <a:solidFill>
                  <a:srgbClr val="FFFFFF"/>
                </a:solidFill>
                <a:latin typeface="Bell MT"/>
                <a:ea typeface="Bell MT"/>
                <a:cs typeface="Bell MT"/>
                <a:sym typeface="Bell MT"/>
              </a:defRPr>
            </a:pPr>
            <a:endParaRPr>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11" name="Designer简10"/>
          <p:cNvSpPr/>
          <p:nvPr/>
        </p:nvSpPr>
        <p:spPr>
          <a:xfrm>
            <a:off x="5562601" y="1844823"/>
            <a:ext cx="2819032" cy="1043980"/>
          </a:xfrm>
          <a:prstGeom prst="roundRect">
            <a:avLst>
              <a:gd name="adj" fmla="val 0"/>
            </a:avLst>
          </a:prstGeom>
          <a:solidFill>
            <a:schemeClr val="accent1"/>
          </a:solidFill>
          <a:ln w="57150">
            <a:solidFill>
              <a:srgbClr val="FFFFFF"/>
            </a:solidFill>
            <a:miter/>
          </a:ln>
          <a:effectLst/>
        </p:spPr>
        <p:txBody>
          <a:bodyPr lIns="45719" rIns="4571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111250">
              <a:lnSpc>
                <a:spcPct val="90000"/>
              </a:lnSpc>
              <a:spcBef>
                <a:spcPts val="700"/>
              </a:spcBef>
              <a:defRPr sz="2500">
                <a:solidFill>
                  <a:srgbClr val="FFFFFF"/>
                </a:solidFill>
                <a:latin typeface="Bell MT"/>
                <a:ea typeface="Bell MT"/>
                <a:cs typeface="Bell MT"/>
                <a:sym typeface="Bell MT"/>
              </a:defRPr>
            </a:pPr>
            <a:endParaRPr>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12" name="Designer简11"/>
          <p:cNvSpPr/>
          <p:nvPr/>
        </p:nvSpPr>
        <p:spPr>
          <a:xfrm>
            <a:off x="5562601" y="3101788"/>
            <a:ext cx="2819032" cy="1043981"/>
          </a:xfrm>
          <a:prstGeom prst="roundRect">
            <a:avLst>
              <a:gd name="adj" fmla="val 0"/>
            </a:avLst>
          </a:prstGeom>
          <a:solidFill>
            <a:schemeClr val="accent1"/>
          </a:solidFill>
          <a:ln w="57150">
            <a:solidFill>
              <a:srgbClr val="FFFFFF"/>
            </a:solidFill>
            <a:miter/>
          </a:ln>
          <a:effectLst/>
        </p:spPr>
        <p:txBody>
          <a:bodyPr lIns="45719" rIns="4571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111250">
              <a:lnSpc>
                <a:spcPct val="90000"/>
              </a:lnSpc>
              <a:spcBef>
                <a:spcPts val="700"/>
              </a:spcBef>
              <a:defRPr sz="2500">
                <a:solidFill>
                  <a:srgbClr val="FFFFFF"/>
                </a:solidFill>
                <a:latin typeface="Bell MT"/>
                <a:ea typeface="Bell MT"/>
                <a:cs typeface="Bell MT"/>
                <a:sym typeface="Bell MT"/>
              </a:defRPr>
            </a:pPr>
            <a:endParaRPr>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13" name="Designer简12"/>
          <p:cNvSpPr/>
          <p:nvPr/>
        </p:nvSpPr>
        <p:spPr>
          <a:xfrm>
            <a:off x="5562601" y="4371109"/>
            <a:ext cx="2819032" cy="1043981"/>
          </a:xfrm>
          <a:prstGeom prst="roundRect">
            <a:avLst>
              <a:gd name="adj" fmla="val 0"/>
            </a:avLst>
          </a:prstGeom>
          <a:solidFill>
            <a:schemeClr val="accent1"/>
          </a:solidFill>
          <a:ln w="57150">
            <a:solidFill>
              <a:srgbClr val="FFFFFF"/>
            </a:solidFill>
            <a:miter/>
          </a:ln>
          <a:effectLst/>
        </p:spPr>
        <p:txBody>
          <a:bodyPr lIns="45719" rIns="45719"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111250">
              <a:lnSpc>
                <a:spcPct val="90000"/>
              </a:lnSpc>
              <a:spcBef>
                <a:spcPts val="700"/>
              </a:spcBef>
              <a:defRPr sz="2500">
                <a:solidFill>
                  <a:srgbClr val="FFFFFF"/>
                </a:solidFill>
                <a:latin typeface="Bell MT"/>
                <a:ea typeface="Bell MT"/>
                <a:cs typeface="Bell MT"/>
                <a:sym typeface="Bell MT"/>
              </a:defRPr>
            </a:pPr>
            <a:endParaRPr>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14" name="Designer简13"/>
          <p:cNvSpPr txBox="1"/>
          <p:nvPr/>
        </p:nvSpPr>
        <p:spPr>
          <a:xfrm>
            <a:off x="6442272" y="2042298"/>
            <a:ext cx="1774099" cy="706755"/>
          </a:xfrm>
          <a:prstGeom prst="rect">
            <a:avLst/>
          </a:prstGeom>
          <a:ln w="12700">
            <a:miter lim="400000"/>
          </a:ln>
        </p:spPr>
        <p:txBody>
          <a:bodyPr wrap="square"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0" dirty="0">
                <a:solidFill>
                  <a:schemeClr val="bg1"/>
                </a:solidFill>
                <a:latin typeface="+mj-ea"/>
                <a:ea typeface="+mj-ea"/>
                <a:cs typeface="+mn-ea"/>
                <a:sym typeface="+mn-lt"/>
              </a:rPr>
              <a:t>务必不忘初心、牢记使命</a:t>
            </a:r>
            <a:endParaRPr lang="zh-CN" altLang="en-US" sz="2000" b="0" dirty="0">
              <a:solidFill>
                <a:schemeClr val="bg1"/>
              </a:solidFill>
              <a:latin typeface="+mj-ea"/>
              <a:ea typeface="+mj-ea"/>
              <a:cs typeface="+mn-ea"/>
              <a:sym typeface="+mn-lt"/>
            </a:endParaRPr>
          </a:p>
        </p:txBody>
      </p:sp>
      <p:sp>
        <p:nvSpPr>
          <p:cNvPr id="15" name="Designer简14"/>
          <p:cNvSpPr txBox="1"/>
          <p:nvPr/>
        </p:nvSpPr>
        <p:spPr>
          <a:xfrm>
            <a:off x="6442272" y="3276403"/>
            <a:ext cx="1774099" cy="706755"/>
          </a:xfrm>
          <a:prstGeom prst="rect">
            <a:avLst/>
          </a:prstGeom>
          <a:ln w="12700">
            <a:miter lim="400000"/>
          </a:ln>
        </p:spPr>
        <p:txBody>
          <a:bodyPr wrap="square"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0" dirty="0">
                <a:solidFill>
                  <a:schemeClr val="bg1"/>
                </a:solidFill>
                <a:latin typeface="+mj-ea"/>
                <a:ea typeface="+mj-ea"/>
                <a:cs typeface="+mn-ea"/>
                <a:sym typeface="+mn-lt"/>
              </a:rPr>
              <a:t>务必谦虚谨慎、艰苦奋斗</a:t>
            </a:r>
            <a:endParaRPr lang="zh-CN" altLang="en-US" sz="2000" b="0" dirty="0">
              <a:solidFill>
                <a:schemeClr val="bg1"/>
              </a:solidFill>
              <a:latin typeface="+mj-ea"/>
              <a:ea typeface="+mj-ea"/>
              <a:cs typeface="+mn-ea"/>
              <a:sym typeface="+mn-lt"/>
            </a:endParaRPr>
          </a:p>
        </p:txBody>
      </p:sp>
      <p:sp>
        <p:nvSpPr>
          <p:cNvPr id="16" name="Designer简15"/>
          <p:cNvSpPr txBox="1"/>
          <p:nvPr/>
        </p:nvSpPr>
        <p:spPr>
          <a:xfrm>
            <a:off x="6442272" y="4540009"/>
            <a:ext cx="1774099" cy="706755"/>
          </a:xfrm>
          <a:prstGeom prst="rect">
            <a:avLst/>
          </a:prstGeom>
          <a:ln w="12700">
            <a:miter lim="400000"/>
          </a:ln>
        </p:spPr>
        <p:txBody>
          <a:bodyPr wrap="square"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0" dirty="0">
                <a:solidFill>
                  <a:schemeClr val="bg1"/>
                </a:solidFill>
                <a:latin typeface="+mj-ea"/>
                <a:ea typeface="+mj-ea"/>
                <a:cs typeface="+mn-ea"/>
                <a:sym typeface="+mn-lt"/>
              </a:rPr>
              <a:t>务必敢于斗争、善于斗争</a:t>
            </a:r>
            <a:endParaRPr lang="zh-CN" altLang="en-US" sz="2000" b="0" dirty="0">
              <a:solidFill>
                <a:schemeClr val="bg1"/>
              </a:solidFill>
              <a:latin typeface="+mj-ea"/>
              <a:ea typeface="+mj-ea"/>
              <a:cs typeface="+mn-ea"/>
              <a:sym typeface="+mn-lt"/>
            </a:endParaRPr>
          </a:p>
        </p:txBody>
      </p:sp>
      <p:sp>
        <p:nvSpPr>
          <p:cNvPr id="17" name="Designer简16"/>
          <p:cNvSpPr txBox="1"/>
          <p:nvPr/>
        </p:nvSpPr>
        <p:spPr>
          <a:xfrm>
            <a:off x="8514796" y="1886663"/>
            <a:ext cx="2088365" cy="1014730"/>
          </a:xfrm>
          <a:prstGeom prst="rect">
            <a:avLst/>
          </a:prstGeom>
          <a:ln w="12700">
            <a:miter lim="400000"/>
          </a:ln>
        </p:spPr>
        <p:txBody>
          <a:bodyPr wrap="square"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为中国人民谋幸福，为中华民族谋复兴，是中国共产党人的初心和使命，是激励一代代中国共产党人前赴后继、英勇奋斗的根本动力。</a:t>
            </a:r>
            <a:endPar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21" name="Designer简17"/>
          <p:cNvSpPr txBox="1"/>
          <p:nvPr/>
        </p:nvSpPr>
        <p:spPr>
          <a:xfrm>
            <a:off x="8514796" y="3241418"/>
            <a:ext cx="2088365" cy="783590"/>
          </a:xfrm>
          <a:prstGeom prst="rect">
            <a:avLst/>
          </a:prstGeom>
          <a:ln w="12700">
            <a:miter lim="400000"/>
          </a:ln>
        </p:spPr>
        <p:txBody>
          <a:bodyPr wrap="square"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与“两个务必”一脉相承，是共产党人永葆先进性和纯洁性的基本要求；</a:t>
            </a:r>
            <a:endPar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22" name="Designer简18"/>
          <p:cNvSpPr txBox="1"/>
          <p:nvPr/>
        </p:nvSpPr>
        <p:spPr>
          <a:xfrm>
            <a:off x="8552489" y="4463144"/>
            <a:ext cx="2088364" cy="783590"/>
          </a:xfrm>
          <a:prstGeom prst="rect">
            <a:avLst/>
          </a:prstGeom>
          <a:ln w="12700">
            <a:miter lim="400000"/>
          </a:ln>
        </p:spPr>
        <p:txBody>
          <a:bodyPr wrap="square"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锤炼出中国共产党人的坚强党性和顽强品质，是我们党求得生存、获得发展、赢得胜利的重要密码。</a:t>
            </a:r>
            <a:endPar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23" name="Designer简19"/>
          <p:cNvSpPr>
            <a:spLocks noChangeAspect="1"/>
          </p:cNvSpPr>
          <p:nvPr/>
        </p:nvSpPr>
        <p:spPr bwMode="auto">
          <a:xfrm>
            <a:off x="5871318" y="2117416"/>
            <a:ext cx="437791" cy="448027"/>
          </a:xfrm>
          <a:custGeom>
            <a:avLst/>
            <a:gdLst>
              <a:gd name="connsiteX0" fmla="*/ 342783 w 592255"/>
              <a:gd name="connsiteY0" fmla="*/ 421981 h 604886"/>
              <a:gd name="connsiteX1" fmla="*/ 401023 w 592255"/>
              <a:gd name="connsiteY1" fmla="*/ 480079 h 604886"/>
              <a:gd name="connsiteX2" fmla="*/ 317332 w 592255"/>
              <a:gd name="connsiteY2" fmla="*/ 506024 h 604886"/>
              <a:gd name="connsiteX3" fmla="*/ 70561 w 592255"/>
              <a:gd name="connsiteY3" fmla="*/ 279499 h 604886"/>
              <a:gd name="connsiteX4" fmla="*/ 54778 w 592255"/>
              <a:gd name="connsiteY4" fmla="*/ 295259 h 604886"/>
              <a:gd name="connsiteX5" fmla="*/ 70561 w 592255"/>
              <a:gd name="connsiteY5" fmla="*/ 311111 h 604886"/>
              <a:gd name="connsiteX6" fmla="*/ 264791 w 592255"/>
              <a:gd name="connsiteY6" fmla="*/ 311111 h 604886"/>
              <a:gd name="connsiteX7" fmla="*/ 280668 w 592255"/>
              <a:gd name="connsiteY7" fmla="*/ 295259 h 604886"/>
              <a:gd name="connsiteX8" fmla="*/ 264791 w 592255"/>
              <a:gd name="connsiteY8" fmla="*/ 279499 h 604886"/>
              <a:gd name="connsiteX9" fmla="*/ 522524 w 592255"/>
              <a:gd name="connsiteY9" fmla="*/ 230890 h 604886"/>
              <a:gd name="connsiteX10" fmla="*/ 592255 w 592255"/>
              <a:gd name="connsiteY10" fmla="*/ 300981 h 604886"/>
              <a:gd name="connsiteX11" fmla="*/ 429302 w 592255"/>
              <a:gd name="connsiteY11" fmla="*/ 464250 h 604886"/>
              <a:gd name="connsiteX12" fmla="*/ 359107 w 592255"/>
              <a:gd name="connsiteY12" fmla="*/ 394159 h 604886"/>
              <a:gd name="connsiteX13" fmla="*/ 70561 w 592255"/>
              <a:gd name="connsiteY13" fmla="*/ 184757 h 604886"/>
              <a:gd name="connsiteX14" fmla="*/ 54778 w 592255"/>
              <a:gd name="connsiteY14" fmla="*/ 200609 h 604886"/>
              <a:gd name="connsiteX15" fmla="*/ 70561 w 592255"/>
              <a:gd name="connsiteY15" fmla="*/ 216461 h 604886"/>
              <a:gd name="connsiteX16" fmla="*/ 264791 w 592255"/>
              <a:gd name="connsiteY16" fmla="*/ 216461 h 604886"/>
              <a:gd name="connsiteX17" fmla="*/ 280668 w 592255"/>
              <a:gd name="connsiteY17" fmla="*/ 200609 h 604886"/>
              <a:gd name="connsiteX18" fmla="*/ 264791 w 592255"/>
              <a:gd name="connsiteY18" fmla="*/ 184757 h 604886"/>
              <a:gd name="connsiteX19" fmla="*/ 70561 w 592255"/>
              <a:gd name="connsiteY19" fmla="*/ 89366 h 604886"/>
              <a:gd name="connsiteX20" fmla="*/ 54778 w 592255"/>
              <a:gd name="connsiteY20" fmla="*/ 105218 h 604886"/>
              <a:gd name="connsiteX21" fmla="*/ 70561 w 592255"/>
              <a:gd name="connsiteY21" fmla="*/ 120977 h 604886"/>
              <a:gd name="connsiteX22" fmla="*/ 264791 w 592255"/>
              <a:gd name="connsiteY22" fmla="*/ 120977 h 604886"/>
              <a:gd name="connsiteX23" fmla="*/ 280668 w 592255"/>
              <a:gd name="connsiteY23" fmla="*/ 105218 h 604886"/>
              <a:gd name="connsiteX24" fmla="*/ 264791 w 592255"/>
              <a:gd name="connsiteY24" fmla="*/ 89366 h 604886"/>
              <a:gd name="connsiteX25" fmla="*/ 341325 w 592255"/>
              <a:gd name="connsiteY25" fmla="*/ 37894 h 604886"/>
              <a:gd name="connsiteX26" fmla="*/ 426921 w 592255"/>
              <a:gd name="connsiteY26" fmla="*/ 123419 h 604886"/>
              <a:gd name="connsiteX27" fmla="*/ 341325 w 592255"/>
              <a:gd name="connsiteY27" fmla="*/ 123419 h 604886"/>
              <a:gd name="connsiteX28" fmla="*/ 0 w 592255"/>
              <a:gd name="connsiteY28" fmla="*/ 0 h 604886"/>
              <a:gd name="connsiteX29" fmla="*/ 309635 w 592255"/>
              <a:gd name="connsiteY29" fmla="*/ 0 h 604886"/>
              <a:gd name="connsiteX30" fmla="*/ 309635 w 592255"/>
              <a:gd name="connsiteY30" fmla="*/ 138776 h 604886"/>
              <a:gd name="connsiteX31" fmla="*/ 325511 w 592255"/>
              <a:gd name="connsiteY31" fmla="*/ 154628 h 604886"/>
              <a:gd name="connsiteX32" fmla="*/ 464870 w 592255"/>
              <a:gd name="connsiteY32" fmla="*/ 154628 h 604886"/>
              <a:gd name="connsiteX33" fmla="*/ 464870 w 592255"/>
              <a:gd name="connsiteY33" fmla="*/ 243901 h 604886"/>
              <a:gd name="connsiteX34" fmla="*/ 320126 w 592255"/>
              <a:gd name="connsiteY34" fmla="*/ 388332 h 604886"/>
              <a:gd name="connsiteX35" fmla="*/ 270176 w 592255"/>
              <a:gd name="connsiteY35" fmla="*/ 552972 h 604886"/>
              <a:gd name="connsiteX36" fmla="*/ 416963 w 592255"/>
              <a:gd name="connsiteY36" fmla="*/ 521361 h 604886"/>
              <a:gd name="connsiteX37" fmla="*/ 465520 w 592255"/>
              <a:gd name="connsiteY37" fmla="*/ 472877 h 604886"/>
              <a:gd name="connsiteX38" fmla="*/ 465520 w 592255"/>
              <a:gd name="connsiteY38" fmla="*/ 604886 h 604886"/>
              <a:gd name="connsiteX39" fmla="*/ 0 w 592255"/>
              <a:gd name="connsiteY39" fmla="*/ 604886 h 60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255" h="604886">
                <a:moveTo>
                  <a:pt x="342783" y="421981"/>
                </a:moveTo>
                <a:lnTo>
                  <a:pt x="401023" y="480079"/>
                </a:lnTo>
                <a:lnTo>
                  <a:pt x="317332" y="506024"/>
                </a:lnTo>
                <a:close/>
                <a:moveTo>
                  <a:pt x="70561" y="279499"/>
                </a:moveTo>
                <a:cubicBezTo>
                  <a:pt x="61927" y="279499"/>
                  <a:pt x="54778" y="286637"/>
                  <a:pt x="54778" y="295259"/>
                </a:cubicBezTo>
                <a:cubicBezTo>
                  <a:pt x="54778" y="303973"/>
                  <a:pt x="61927" y="311111"/>
                  <a:pt x="70561" y="311111"/>
                </a:cubicBezTo>
                <a:lnTo>
                  <a:pt x="264791" y="311111"/>
                </a:lnTo>
                <a:cubicBezTo>
                  <a:pt x="273519" y="311111"/>
                  <a:pt x="280668" y="303973"/>
                  <a:pt x="280668" y="295259"/>
                </a:cubicBezTo>
                <a:cubicBezTo>
                  <a:pt x="280668" y="286637"/>
                  <a:pt x="273519" y="279499"/>
                  <a:pt x="264791" y="279499"/>
                </a:cubicBezTo>
                <a:close/>
                <a:moveTo>
                  <a:pt x="522524" y="230890"/>
                </a:moveTo>
                <a:lnTo>
                  <a:pt x="592255" y="300981"/>
                </a:lnTo>
                <a:lnTo>
                  <a:pt x="429302" y="464250"/>
                </a:lnTo>
                <a:lnTo>
                  <a:pt x="359107" y="394159"/>
                </a:lnTo>
                <a:close/>
                <a:moveTo>
                  <a:pt x="70561" y="184757"/>
                </a:moveTo>
                <a:cubicBezTo>
                  <a:pt x="62020" y="184757"/>
                  <a:pt x="54778" y="191617"/>
                  <a:pt x="54778" y="200609"/>
                </a:cubicBezTo>
                <a:cubicBezTo>
                  <a:pt x="54778" y="209230"/>
                  <a:pt x="61927" y="216461"/>
                  <a:pt x="70561" y="216461"/>
                </a:cubicBezTo>
                <a:lnTo>
                  <a:pt x="264791" y="216461"/>
                </a:lnTo>
                <a:cubicBezTo>
                  <a:pt x="273519" y="216461"/>
                  <a:pt x="280668" y="209230"/>
                  <a:pt x="280668" y="200609"/>
                </a:cubicBezTo>
                <a:cubicBezTo>
                  <a:pt x="280668" y="191988"/>
                  <a:pt x="273519" y="184757"/>
                  <a:pt x="264791" y="184757"/>
                </a:cubicBezTo>
                <a:close/>
                <a:moveTo>
                  <a:pt x="70561" y="89366"/>
                </a:moveTo>
                <a:cubicBezTo>
                  <a:pt x="62020" y="89366"/>
                  <a:pt x="54778" y="96504"/>
                  <a:pt x="54778" y="105218"/>
                </a:cubicBezTo>
                <a:cubicBezTo>
                  <a:pt x="54778" y="113839"/>
                  <a:pt x="61927" y="120977"/>
                  <a:pt x="70561" y="120977"/>
                </a:cubicBezTo>
                <a:lnTo>
                  <a:pt x="264791" y="120977"/>
                </a:lnTo>
                <a:cubicBezTo>
                  <a:pt x="273519" y="120977"/>
                  <a:pt x="280668" y="113839"/>
                  <a:pt x="280668" y="105218"/>
                </a:cubicBezTo>
                <a:cubicBezTo>
                  <a:pt x="280668" y="96504"/>
                  <a:pt x="273519" y="89366"/>
                  <a:pt x="264791" y="89366"/>
                </a:cubicBezTo>
                <a:close/>
                <a:moveTo>
                  <a:pt x="341325" y="37894"/>
                </a:moveTo>
                <a:lnTo>
                  <a:pt x="426921" y="123419"/>
                </a:lnTo>
                <a:lnTo>
                  <a:pt x="341325" y="123419"/>
                </a:lnTo>
                <a:close/>
                <a:moveTo>
                  <a:pt x="0" y="0"/>
                </a:moveTo>
                <a:lnTo>
                  <a:pt x="309635" y="0"/>
                </a:lnTo>
                <a:lnTo>
                  <a:pt x="309635" y="138776"/>
                </a:lnTo>
                <a:cubicBezTo>
                  <a:pt x="309635" y="147490"/>
                  <a:pt x="316784" y="154628"/>
                  <a:pt x="325511" y="154628"/>
                </a:cubicBezTo>
                <a:lnTo>
                  <a:pt x="464870" y="154628"/>
                </a:lnTo>
                <a:lnTo>
                  <a:pt x="464870" y="243901"/>
                </a:lnTo>
                <a:lnTo>
                  <a:pt x="320126" y="388332"/>
                </a:lnTo>
                <a:lnTo>
                  <a:pt x="270176" y="552972"/>
                </a:lnTo>
                <a:lnTo>
                  <a:pt x="416963" y="521361"/>
                </a:lnTo>
                <a:lnTo>
                  <a:pt x="465520" y="472877"/>
                </a:lnTo>
                <a:lnTo>
                  <a:pt x="465520" y="604886"/>
                </a:lnTo>
                <a:lnTo>
                  <a:pt x="0" y="60488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Designer简20"/>
          <p:cNvSpPr/>
          <p:nvPr/>
        </p:nvSpPr>
        <p:spPr>
          <a:xfrm>
            <a:off x="5868288" y="3442245"/>
            <a:ext cx="395865" cy="359197"/>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Designer简21"/>
          <p:cNvSpPr/>
          <p:nvPr/>
        </p:nvSpPr>
        <p:spPr>
          <a:xfrm>
            <a:off x="5865306" y="4713490"/>
            <a:ext cx="443803" cy="359219"/>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a:solidFill>
                <a:schemeClr val="bg1"/>
              </a:solidFill>
              <a:latin typeface="思源黑体 CN Regular" panose="020B0500000000000000" charset="-122"/>
              <a:ea typeface="思源黑体 CN Regular" panose="020B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esigner简1"/>
          <p:cNvPicPr>
            <a:picLocks noChangeAspect="1"/>
          </p:cNvPicPr>
          <p:nvPr/>
        </p:nvPicPr>
        <p:blipFill>
          <a:blip r:embed="rId1"/>
          <a:stretch>
            <a:fillRect/>
          </a:stretch>
        </p:blipFill>
        <p:spPr>
          <a:xfrm>
            <a:off x="-453" y="2878"/>
            <a:ext cx="12193057" cy="6858594"/>
          </a:xfrm>
          <a:prstGeom prst="rect">
            <a:avLst/>
          </a:prstGeom>
        </p:spPr>
      </p:pic>
      <p:pic>
        <p:nvPicPr>
          <p:cNvPr id="24" name="Designer简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5624226"/>
            <a:ext cx="7750629" cy="1035840"/>
          </a:xfrm>
          <a:prstGeom prst="rect">
            <a:avLst/>
          </a:prstGeom>
        </p:spPr>
      </p:pic>
      <p:pic>
        <p:nvPicPr>
          <p:cNvPr id="51" name="Designer简3"/>
          <p:cNvPicPr>
            <a:picLocks noChangeAspect="1"/>
          </p:cNvPicPr>
          <p:nvPr/>
        </p:nvPicPr>
        <p:blipFill rotWithShape="1">
          <a:blip r:embed="rId3" cstate="screen"/>
          <a:srcRect l="2" t="71042" r="103" b="-2"/>
          <a:stretch>
            <a:fillRect/>
          </a:stretch>
        </p:blipFill>
        <p:spPr>
          <a:xfrm>
            <a:off x="6350" y="5787058"/>
            <a:ext cx="12179300" cy="1062575"/>
          </a:xfrm>
          <a:prstGeom prst="rect">
            <a:avLst/>
          </a:prstGeom>
          <a:effectLst>
            <a:outerShdw blurRad="50800" dist="38100" dir="16200000" rotWithShape="0">
              <a:prstClr val="black">
                <a:alpha val="40000"/>
              </a:prstClr>
            </a:outerShdw>
          </a:effectLst>
        </p:spPr>
      </p:pic>
      <p:pic>
        <p:nvPicPr>
          <p:cNvPr id="3" name="Designer简4" descr="图片包含 建筑, 电话, 手机, 桌子&#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5666" y="4689520"/>
            <a:ext cx="1879112" cy="2172041"/>
          </a:xfrm>
          <a:prstGeom prst="rect">
            <a:avLst/>
          </a:prstGeom>
        </p:spPr>
      </p:pic>
      <p:pic>
        <p:nvPicPr>
          <p:cNvPr id="18" name="Designer简5" descr="一群穿着制服的人&#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887" y="4500800"/>
            <a:ext cx="2197713" cy="2357199"/>
          </a:xfrm>
          <a:prstGeom prst="rect">
            <a:avLst/>
          </a:prstGeom>
        </p:spPr>
      </p:pic>
      <p:grpSp>
        <p:nvGrpSpPr>
          <p:cNvPr id="2" name="Designer简7"/>
          <p:cNvGrpSpPr/>
          <p:nvPr/>
        </p:nvGrpSpPr>
        <p:grpSpPr>
          <a:xfrm>
            <a:off x="4920344" y="947598"/>
            <a:ext cx="2351314" cy="1174750"/>
            <a:chOff x="4920344" y="940616"/>
            <a:chExt cx="2351314" cy="1174750"/>
          </a:xfrm>
        </p:grpSpPr>
        <p:sp>
          <p:nvSpPr>
            <p:cNvPr id="32" name="Designer简7-1"/>
            <p:cNvSpPr txBox="1"/>
            <p:nvPr/>
          </p:nvSpPr>
          <p:spPr>
            <a:xfrm>
              <a:off x="4920344" y="940616"/>
              <a:ext cx="2351314" cy="92333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gradFill>
                    <a:gsLst>
                      <a:gs pos="10000">
                        <a:srgbClr val="FFF0AF"/>
                      </a:gs>
                      <a:gs pos="100000">
                        <a:srgbClr val="FFEEBE"/>
                      </a:gs>
                    </a:gsLst>
                    <a:lin ang="5400000" scaled="1"/>
                  </a:gradFill>
                  <a:latin typeface="汉仪雅酷黑 75W" panose="020B0804020202020204" pitchFamily="34" charset="-122"/>
                  <a:ea typeface="汉仪雅酷黑 75W" panose="020B0804020202020204" pitchFamily="34" charset="-122"/>
                  <a:sym typeface="Arial" panose="020B0604020202020204" pitchFamily="34" charset="0"/>
                </a:rPr>
                <a:t>目 录</a:t>
              </a:r>
              <a:endParaRPr lang="zh-CN" altLang="en-US" sz="5400" dirty="0">
                <a:gradFill>
                  <a:gsLst>
                    <a:gs pos="10000">
                      <a:srgbClr val="FFF0AF"/>
                    </a:gs>
                    <a:gs pos="100000">
                      <a:srgbClr val="FFEEBE"/>
                    </a:gs>
                  </a:gsLst>
                  <a:lin ang="5400000" scaled="1"/>
                </a:gradFill>
                <a:latin typeface="汉仪雅酷黑 75W" panose="020B0804020202020204" pitchFamily="34" charset="-122"/>
                <a:ea typeface="汉仪雅酷黑 75W" panose="020B0804020202020204" pitchFamily="34" charset="-122"/>
                <a:sym typeface="Arial" panose="020B0604020202020204" pitchFamily="34" charset="0"/>
              </a:endParaRPr>
            </a:p>
          </p:txBody>
        </p:sp>
        <p:sp>
          <p:nvSpPr>
            <p:cNvPr id="33" name="Designer简7-2"/>
            <p:cNvSpPr txBox="1"/>
            <p:nvPr/>
          </p:nvSpPr>
          <p:spPr>
            <a:xfrm>
              <a:off x="4928755" y="1838367"/>
              <a:ext cx="2334490" cy="27699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200" dirty="0">
                  <a:solidFill>
                    <a:srgbClr val="FFEEBE"/>
                  </a:solidFill>
                  <a:latin typeface="+mn-ea"/>
                  <a:sym typeface="Arial" panose="020B0604020202020204" pitchFamily="34" charset="0"/>
                </a:rPr>
                <a:t>CONTENTS</a:t>
              </a:r>
              <a:endParaRPr lang="zh-CN" altLang="en-US" sz="1200" dirty="0">
                <a:solidFill>
                  <a:srgbClr val="FFEEBE"/>
                </a:solidFill>
                <a:latin typeface="+mn-ea"/>
                <a:sym typeface="Arial" panose="020B0604020202020204" pitchFamily="34" charset="0"/>
              </a:endParaRPr>
            </a:p>
          </p:txBody>
        </p:sp>
      </p:grpSp>
      <p:grpSp>
        <p:nvGrpSpPr>
          <p:cNvPr id="4" name="Designer简8"/>
          <p:cNvGrpSpPr/>
          <p:nvPr/>
        </p:nvGrpSpPr>
        <p:grpSpPr>
          <a:xfrm>
            <a:off x="127364" y="2103398"/>
            <a:ext cx="2290352" cy="1842163"/>
            <a:chOff x="1726976" y="3028279"/>
            <a:chExt cx="2290352" cy="1842163"/>
          </a:xfrm>
        </p:grpSpPr>
        <p:sp>
          <p:nvSpPr>
            <p:cNvPr id="27" name="Designer简8-1"/>
            <p:cNvSpPr txBox="1"/>
            <p:nvPr/>
          </p:nvSpPr>
          <p:spPr>
            <a:xfrm>
              <a:off x="1726976" y="4080201"/>
              <a:ext cx="2290352" cy="508000"/>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rgbClr val="FFEEBE"/>
                  </a:solidFill>
                  <a:latin typeface="汉仪雅酷黑 75W" panose="020B0804020202020204" pitchFamily="34" charset="-122"/>
                  <a:ea typeface="汉仪雅酷黑 75W" panose="020B0804020202020204" pitchFamily="34" charset="-122"/>
                  <a:sym typeface="Arial" panose="020B0604020202020204" pitchFamily="34" charset="0"/>
                </a:rPr>
                <a:t>二十大意义</a:t>
              </a:r>
              <a:endParaRPr lang="zh-CN" altLang="en-US" sz="2800" dirty="0">
                <a:solidFill>
                  <a:srgbClr val="FFEEBE"/>
                </a:solidFill>
                <a:latin typeface="汉仪雅酷黑 75W" panose="020B0804020202020204" pitchFamily="34" charset="-122"/>
                <a:ea typeface="汉仪雅酷黑 75W" panose="020B0804020202020204" pitchFamily="34" charset="-122"/>
                <a:sym typeface="Arial" panose="020B0604020202020204" pitchFamily="34" charset="0"/>
              </a:endParaRPr>
            </a:p>
          </p:txBody>
        </p:sp>
        <p:sp>
          <p:nvSpPr>
            <p:cNvPr id="28" name="Designer简8-2"/>
            <p:cNvSpPr txBox="1"/>
            <p:nvPr/>
          </p:nvSpPr>
          <p:spPr>
            <a:xfrm>
              <a:off x="2078493" y="4562467"/>
              <a:ext cx="1587320" cy="307975"/>
            </a:xfrm>
            <a:prstGeom prst="rect">
              <a:avLst/>
            </a:prstGeom>
            <a:noFill/>
            <a:effectLst/>
          </p:spPr>
          <p:txBody>
            <a:bodyPr wrap="square" lIns="77724" tIns="38862" rIns="77724" bIns="3886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000" dirty="0">
                  <a:solidFill>
                    <a:srgbClr val="FFEEBE"/>
                  </a:solidFill>
                  <a:latin typeface="+mn-ea"/>
                  <a:cs typeface="+mn-ea"/>
                  <a:sym typeface="Arial" panose="020B0604020202020204" pitchFamily="34" charset="0"/>
                </a:rPr>
                <a:t>Theme</a:t>
              </a:r>
              <a:endParaRPr lang="en-US" altLang="zh-CN" sz="1000" dirty="0">
                <a:solidFill>
                  <a:srgbClr val="FFEEBE"/>
                </a:solidFill>
                <a:latin typeface="+mn-ea"/>
                <a:cs typeface="+mn-ea"/>
                <a:sym typeface="Arial" panose="020B0604020202020204" pitchFamily="34" charset="0"/>
              </a:endParaRPr>
            </a:p>
          </p:txBody>
        </p:sp>
        <p:grpSp>
          <p:nvGrpSpPr>
            <p:cNvPr id="29" name="组合 28"/>
            <p:cNvGrpSpPr/>
            <p:nvPr/>
          </p:nvGrpSpPr>
          <p:grpSpPr>
            <a:xfrm>
              <a:off x="2416950" y="3028279"/>
              <a:ext cx="910406" cy="910406"/>
              <a:chOff x="2453732" y="3028279"/>
              <a:chExt cx="910406" cy="910406"/>
            </a:xfrm>
          </p:grpSpPr>
          <p:sp>
            <p:nvSpPr>
              <p:cNvPr id="30" name="Designer简8-3"/>
              <p:cNvSpPr/>
              <p:nvPr/>
            </p:nvSpPr>
            <p:spPr>
              <a:xfrm>
                <a:off x="2453732" y="3028279"/>
                <a:ext cx="910406" cy="910406"/>
              </a:xfrm>
              <a:prstGeom prst="ellipse">
                <a:avLst/>
              </a:prstGeom>
              <a:gradFill flip="none" rotWithShape="1">
                <a:gsLst>
                  <a:gs pos="0">
                    <a:schemeClr val="bg1"/>
                  </a:gs>
                  <a:gs pos="70000">
                    <a:srgbClr val="FFEEBE"/>
                  </a:gs>
                </a:gsLst>
                <a:lin ang="2700000" scaled="0"/>
                <a:tileRect/>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7724" tIns="38862" rIns="77724" bIns="38862"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30">
                  <a:latin typeface="Arial" panose="020B0604020202020204" pitchFamily="34" charset="0"/>
                  <a:ea typeface="思源黑体 CN Regular" panose="020B0500000000000000" charset="-122"/>
                </a:endParaRPr>
              </a:p>
            </p:txBody>
          </p:sp>
          <p:sp>
            <p:nvSpPr>
              <p:cNvPr id="31" name="Designer简8-4"/>
              <p:cNvSpPr txBox="1"/>
              <p:nvPr/>
            </p:nvSpPr>
            <p:spPr>
              <a:xfrm>
                <a:off x="2476095" y="3201707"/>
                <a:ext cx="865679" cy="570926"/>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95080E"/>
                    </a:solidFill>
                    <a:latin typeface="+mj-ea"/>
                    <a:ea typeface="+mj-ea"/>
                    <a:sym typeface="Arial" panose="020B0604020202020204" pitchFamily="34" charset="0"/>
                  </a:rPr>
                  <a:t>01</a:t>
                </a:r>
                <a:endParaRPr lang="zh-CN" altLang="en-US" sz="3200" dirty="0">
                  <a:solidFill>
                    <a:srgbClr val="95080E"/>
                  </a:solidFill>
                  <a:latin typeface="+mj-ea"/>
                  <a:ea typeface="+mj-ea"/>
                  <a:sym typeface="Arial" panose="020B0604020202020204" pitchFamily="34" charset="0"/>
                </a:endParaRPr>
              </a:p>
            </p:txBody>
          </p:sp>
        </p:grpSp>
      </p:grpSp>
      <p:grpSp>
        <p:nvGrpSpPr>
          <p:cNvPr id="34" name="Designer简9"/>
          <p:cNvGrpSpPr/>
          <p:nvPr/>
        </p:nvGrpSpPr>
        <p:grpSpPr>
          <a:xfrm>
            <a:off x="2287634" y="2589775"/>
            <a:ext cx="2290352" cy="1842163"/>
            <a:chOff x="1726976" y="3028279"/>
            <a:chExt cx="2290352" cy="1842163"/>
          </a:xfrm>
        </p:grpSpPr>
        <p:sp>
          <p:nvSpPr>
            <p:cNvPr id="35" name="Designer简9-1"/>
            <p:cNvSpPr txBox="1"/>
            <p:nvPr/>
          </p:nvSpPr>
          <p:spPr>
            <a:xfrm>
              <a:off x="1726976" y="4080201"/>
              <a:ext cx="2290352" cy="508000"/>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sym typeface="+mn-ea"/>
                </a:rPr>
                <a:t>实践成就</a:t>
              </a:r>
              <a:endParaRPr lang="zh-CN" altLang="en-US" sz="2800" dirty="0">
                <a:solidFill>
                  <a:srgbClr val="FFEEBE"/>
                </a:solidFill>
                <a:latin typeface="汉仪雅酷黑 75W" panose="020B0804020202020204" pitchFamily="34" charset="-122"/>
                <a:ea typeface="汉仪雅酷黑 75W" panose="020B0804020202020204" pitchFamily="34" charset="-122"/>
                <a:sym typeface="Arial" panose="020B0604020202020204" pitchFamily="34" charset="0"/>
              </a:endParaRPr>
            </a:p>
          </p:txBody>
        </p:sp>
        <p:sp>
          <p:nvSpPr>
            <p:cNvPr id="36" name="Designer简9-2"/>
            <p:cNvSpPr txBox="1"/>
            <p:nvPr/>
          </p:nvSpPr>
          <p:spPr>
            <a:xfrm>
              <a:off x="2078493" y="4562467"/>
              <a:ext cx="1587320" cy="307975"/>
            </a:xfrm>
            <a:prstGeom prst="rect">
              <a:avLst/>
            </a:prstGeom>
            <a:noFill/>
            <a:effectLst/>
          </p:spPr>
          <p:txBody>
            <a:bodyPr wrap="square" lIns="77724" tIns="38862" rIns="77724" bIns="3886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000" dirty="0">
                  <a:solidFill>
                    <a:srgbClr val="FFEEBE"/>
                  </a:solidFill>
                  <a:latin typeface="+mn-ea"/>
                  <a:cs typeface="+mn-ea"/>
                  <a:sym typeface="Arial" panose="020B0604020202020204" pitchFamily="34" charset="0"/>
                </a:rPr>
                <a:t>Practical achievements</a:t>
              </a:r>
              <a:endParaRPr lang="en-US" altLang="zh-CN" sz="1000" dirty="0">
                <a:solidFill>
                  <a:srgbClr val="FFEEBE"/>
                </a:solidFill>
                <a:latin typeface="+mn-ea"/>
                <a:cs typeface="+mn-ea"/>
                <a:sym typeface="Arial" panose="020B0604020202020204" pitchFamily="34" charset="0"/>
              </a:endParaRPr>
            </a:p>
          </p:txBody>
        </p:sp>
        <p:grpSp>
          <p:nvGrpSpPr>
            <p:cNvPr id="37" name="组合 36"/>
            <p:cNvGrpSpPr/>
            <p:nvPr/>
          </p:nvGrpSpPr>
          <p:grpSpPr>
            <a:xfrm>
              <a:off x="2416950" y="3028279"/>
              <a:ext cx="910406" cy="910406"/>
              <a:chOff x="2453732" y="3028279"/>
              <a:chExt cx="910406" cy="910406"/>
            </a:xfrm>
          </p:grpSpPr>
          <p:sp>
            <p:nvSpPr>
              <p:cNvPr id="38" name="Designer简9-3"/>
              <p:cNvSpPr/>
              <p:nvPr/>
            </p:nvSpPr>
            <p:spPr>
              <a:xfrm>
                <a:off x="2453732" y="3028279"/>
                <a:ext cx="910406" cy="910406"/>
              </a:xfrm>
              <a:prstGeom prst="ellipse">
                <a:avLst/>
              </a:prstGeom>
              <a:gradFill flip="none" rotWithShape="1">
                <a:gsLst>
                  <a:gs pos="0">
                    <a:schemeClr val="bg1"/>
                  </a:gs>
                  <a:gs pos="70000">
                    <a:srgbClr val="FFEEBE"/>
                  </a:gs>
                </a:gsLst>
                <a:lin ang="2700000" scaled="0"/>
                <a:tileRect/>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7724" tIns="38862" rIns="77724" bIns="38862"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30">
                  <a:latin typeface="Arial" panose="020B0604020202020204" pitchFamily="34" charset="0"/>
                  <a:ea typeface="思源黑体 CN Regular" panose="020B0500000000000000" charset="-122"/>
                </a:endParaRPr>
              </a:p>
            </p:txBody>
          </p:sp>
          <p:sp>
            <p:nvSpPr>
              <p:cNvPr id="39" name="Designer简9-4"/>
              <p:cNvSpPr txBox="1"/>
              <p:nvPr/>
            </p:nvSpPr>
            <p:spPr>
              <a:xfrm>
                <a:off x="2476095" y="3201707"/>
                <a:ext cx="865679" cy="570926"/>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a:solidFill>
                      <a:srgbClr val="95080E"/>
                    </a:solidFill>
                    <a:latin typeface="+mj-ea"/>
                    <a:ea typeface="+mj-ea"/>
                    <a:sym typeface="Arial" panose="020B0604020202020204" pitchFamily="34" charset="0"/>
                  </a:rPr>
                  <a:t>02</a:t>
                </a:r>
                <a:endParaRPr lang="zh-CN" altLang="en-US" sz="3200" dirty="0">
                  <a:solidFill>
                    <a:srgbClr val="95080E"/>
                  </a:solidFill>
                  <a:latin typeface="+mj-ea"/>
                  <a:ea typeface="+mj-ea"/>
                  <a:sym typeface="Arial" panose="020B0604020202020204" pitchFamily="34" charset="0"/>
                </a:endParaRPr>
              </a:p>
            </p:txBody>
          </p:sp>
        </p:grpSp>
      </p:grpSp>
      <p:grpSp>
        <p:nvGrpSpPr>
          <p:cNvPr id="40" name="Designer简10"/>
          <p:cNvGrpSpPr/>
          <p:nvPr/>
        </p:nvGrpSpPr>
        <p:grpSpPr>
          <a:xfrm>
            <a:off x="4879704" y="3111110"/>
            <a:ext cx="2290352" cy="1842163"/>
            <a:chOff x="1726976" y="3028279"/>
            <a:chExt cx="2290352" cy="1842163"/>
          </a:xfrm>
        </p:grpSpPr>
        <p:sp>
          <p:nvSpPr>
            <p:cNvPr id="41" name="Designer简10-1"/>
            <p:cNvSpPr txBox="1"/>
            <p:nvPr/>
          </p:nvSpPr>
          <p:spPr>
            <a:xfrm>
              <a:off x="1726976" y="4080201"/>
              <a:ext cx="2290352" cy="508000"/>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sym typeface="+mn-ea"/>
                </a:rPr>
                <a:t>理论遵循</a:t>
              </a:r>
              <a:endParaRPr lang="zh-CN" altLang="en-US" sz="2800" dirty="0">
                <a:solidFill>
                  <a:srgbClr val="FFEEBE"/>
                </a:solidFill>
                <a:latin typeface="汉仪雅酷黑 75W" panose="020B0804020202020204" pitchFamily="34" charset="-122"/>
                <a:ea typeface="汉仪雅酷黑 75W" panose="020B0804020202020204" pitchFamily="34" charset="-122"/>
                <a:sym typeface="Arial" panose="020B0604020202020204" pitchFamily="34" charset="0"/>
              </a:endParaRPr>
            </a:p>
          </p:txBody>
        </p:sp>
        <p:sp>
          <p:nvSpPr>
            <p:cNvPr id="42" name="Designer简10-2"/>
            <p:cNvSpPr txBox="1"/>
            <p:nvPr/>
          </p:nvSpPr>
          <p:spPr>
            <a:xfrm>
              <a:off x="2078493" y="4562467"/>
              <a:ext cx="1587320" cy="307975"/>
            </a:xfrm>
            <a:prstGeom prst="rect">
              <a:avLst/>
            </a:prstGeom>
            <a:noFill/>
            <a:effectLst/>
          </p:spPr>
          <p:txBody>
            <a:bodyPr wrap="square" lIns="77724" tIns="38862" rIns="77724" bIns="3886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000" dirty="0">
                  <a:solidFill>
                    <a:srgbClr val="FFEEBE"/>
                  </a:solidFill>
                  <a:latin typeface="+mn-ea"/>
                  <a:cs typeface="+mn-ea"/>
                  <a:sym typeface="Arial" panose="020B0604020202020204" pitchFamily="34" charset="0"/>
                </a:rPr>
                <a:t>Theory Follow</a:t>
              </a:r>
              <a:endParaRPr lang="en-US" altLang="zh-CN" sz="1000" dirty="0">
                <a:solidFill>
                  <a:srgbClr val="FFEEBE"/>
                </a:solidFill>
                <a:latin typeface="+mn-ea"/>
                <a:cs typeface="+mn-ea"/>
                <a:sym typeface="Arial" panose="020B0604020202020204" pitchFamily="34" charset="0"/>
              </a:endParaRPr>
            </a:p>
          </p:txBody>
        </p:sp>
        <p:grpSp>
          <p:nvGrpSpPr>
            <p:cNvPr id="43" name="组合 42"/>
            <p:cNvGrpSpPr/>
            <p:nvPr/>
          </p:nvGrpSpPr>
          <p:grpSpPr>
            <a:xfrm>
              <a:off x="2416950" y="3028279"/>
              <a:ext cx="910406" cy="910406"/>
              <a:chOff x="2453732" y="3028279"/>
              <a:chExt cx="910406" cy="910406"/>
            </a:xfrm>
          </p:grpSpPr>
          <p:sp>
            <p:nvSpPr>
              <p:cNvPr id="44" name="Designer简10-3"/>
              <p:cNvSpPr/>
              <p:nvPr/>
            </p:nvSpPr>
            <p:spPr>
              <a:xfrm>
                <a:off x="2453732" y="3028279"/>
                <a:ext cx="910406" cy="910406"/>
              </a:xfrm>
              <a:prstGeom prst="ellipse">
                <a:avLst/>
              </a:prstGeom>
              <a:gradFill flip="none" rotWithShape="1">
                <a:gsLst>
                  <a:gs pos="0">
                    <a:schemeClr val="bg1"/>
                  </a:gs>
                  <a:gs pos="70000">
                    <a:srgbClr val="FFEEBE"/>
                  </a:gs>
                </a:gsLst>
                <a:lin ang="2700000" scaled="0"/>
                <a:tileRect/>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7724" tIns="38862" rIns="77724" bIns="38862"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30">
                  <a:latin typeface="Arial" panose="020B0604020202020204" pitchFamily="34" charset="0"/>
                  <a:ea typeface="思源黑体 CN Regular" panose="020B0500000000000000" charset="-122"/>
                </a:endParaRPr>
              </a:p>
            </p:txBody>
          </p:sp>
          <p:sp>
            <p:nvSpPr>
              <p:cNvPr id="45" name="Designer简10-4"/>
              <p:cNvSpPr txBox="1"/>
              <p:nvPr/>
            </p:nvSpPr>
            <p:spPr>
              <a:xfrm>
                <a:off x="2476095" y="3201707"/>
                <a:ext cx="865679" cy="570926"/>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a:solidFill>
                      <a:srgbClr val="95080E"/>
                    </a:solidFill>
                    <a:latin typeface="+mj-ea"/>
                    <a:ea typeface="+mj-ea"/>
                    <a:sym typeface="Arial" panose="020B0604020202020204" pitchFamily="34" charset="0"/>
                  </a:rPr>
                  <a:t>03</a:t>
                </a:r>
                <a:endParaRPr lang="zh-CN" altLang="en-US" sz="3200" dirty="0">
                  <a:solidFill>
                    <a:srgbClr val="95080E"/>
                  </a:solidFill>
                  <a:latin typeface="+mj-ea"/>
                  <a:ea typeface="+mj-ea"/>
                  <a:sym typeface="Arial" panose="020B0604020202020204" pitchFamily="34" charset="0"/>
                </a:endParaRPr>
              </a:p>
            </p:txBody>
          </p:sp>
        </p:grpSp>
      </p:grpSp>
      <p:grpSp>
        <p:nvGrpSpPr>
          <p:cNvPr id="46" name="Designer简11"/>
          <p:cNvGrpSpPr/>
          <p:nvPr/>
        </p:nvGrpSpPr>
        <p:grpSpPr>
          <a:xfrm>
            <a:off x="7400019" y="2589775"/>
            <a:ext cx="2290352" cy="1842163"/>
            <a:chOff x="1726976" y="3028279"/>
            <a:chExt cx="2290352" cy="1842163"/>
          </a:xfrm>
        </p:grpSpPr>
        <p:sp>
          <p:nvSpPr>
            <p:cNvPr id="47" name="Designer简11-1"/>
            <p:cNvSpPr txBox="1"/>
            <p:nvPr/>
          </p:nvSpPr>
          <p:spPr>
            <a:xfrm>
              <a:off x="1726976" y="4080201"/>
              <a:ext cx="2290352" cy="508000"/>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sym typeface="+mn-ea"/>
                </a:rPr>
                <a:t>使命任务</a:t>
              </a:r>
              <a:endParaRPr lang="zh-CN" altLang="en-US" sz="2800" dirty="0">
                <a:solidFill>
                  <a:srgbClr val="FFEEBE"/>
                </a:solidFill>
                <a:latin typeface="汉仪雅酷黑 75W" panose="020B0804020202020204" pitchFamily="34" charset="-122"/>
                <a:ea typeface="汉仪雅酷黑 75W" panose="020B0804020202020204" pitchFamily="34" charset="-122"/>
                <a:sym typeface="Arial" panose="020B0604020202020204" pitchFamily="34" charset="0"/>
              </a:endParaRPr>
            </a:p>
          </p:txBody>
        </p:sp>
        <p:sp>
          <p:nvSpPr>
            <p:cNvPr id="48" name="Designer简11-2"/>
            <p:cNvSpPr txBox="1"/>
            <p:nvPr/>
          </p:nvSpPr>
          <p:spPr>
            <a:xfrm>
              <a:off x="2078493" y="4562467"/>
              <a:ext cx="1587320" cy="307975"/>
            </a:xfrm>
            <a:prstGeom prst="rect">
              <a:avLst/>
            </a:prstGeom>
            <a:noFill/>
            <a:effectLst/>
          </p:spPr>
          <p:txBody>
            <a:bodyPr wrap="square" lIns="77724" tIns="38862" rIns="77724" bIns="3886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000" dirty="0">
                  <a:solidFill>
                    <a:srgbClr val="FFEEBE"/>
                  </a:solidFill>
                  <a:latin typeface="+mn-ea"/>
                  <a:cs typeface="+mn-ea"/>
                  <a:sym typeface="Arial" panose="020B0604020202020204" pitchFamily="34" charset="0"/>
                </a:rPr>
                <a:t>Missions</a:t>
              </a:r>
              <a:endParaRPr lang="en-US" altLang="zh-CN" sz="1000" dirty="0">
                <a:solidFill>
                  <a:srgbClr val="FFEEBE"/>
                </a:solidFill>
                <a:latin typeface="+mn-ea"/>
                <a:cs typeface="+mn-ea"/>
                <a:sym typeface="Arial" panose="020B0604020202020204" pitchFamily="34" charset="0"/>
              </a:endParaRPr>
            </a:p>
          </p:txBody>
        </p:sp>
        <p:grpSp>
          <p:nvGrpSpPr>
            <p:cNvPr id="49" name="组合 48"/>
            <p:cNvGrpSpPr/>
            <p:nvPr/>
          </p:nvGrpSpPr>
          <p:grpSpPr>
            <a:xfrm>
              <a:off x="2416950" y="3028279"/>
              <a:ext cx="910406" cy="910406"/>
              <a:chOff x="2453732" y="3028279"/>
              <a:chExt cx="910406" cy="910406"/>
            </a:xfrm>
          </p:grpSpPr>
          <p:sp>
            <p:nvSpPr>
              <p:cNvPr id="50" name="Designer简11-3"/>
              <p:cNvSpPr/>
              <p:nvPr/>
            </p:nvSpPr>
            <p:spPr>
              <a:xfrm>
                <a:off x="2453732" y="3028279"/>
                <a:ext cx="910406" cy="910406"/>
              </a:xfrm>
              <a:prstGeom prst="ellipse">
                <a:avLst/>
              </a:prstGeom>
              <a:gradFill flip="none" rotWithShape="1">
                <a:gsLst>
                  <a:gs pos="0">
                    <a:schemeClr val="bg1"/>
                  </a:gs>
                  <a:gs pos="70000">
                    <a:srgbClr val="FFEEBE"/>
                  </a:gs>
                </a:gsLst>
                <a:lin ang="2700000" scaled="0"/>
                <a:tileRect/>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7724" tIns="38862" rIns="77724" bIns="38862"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30">
                  <a:latin typeface="Arial" panose="020B0604020202020204" pitchFamily="34" charset="0"/>
                  <a:ea typeface="思源黑体 CN Regular" panose="020B0500000000000000" charset="-122"/>
                </a:endParaRPr>
              </a:p>
            </p:txBody>
          </p:sp>
          <p:sp>
            <p:nvSpPr>
              <p:cNvPr id="52" name="Designer简11-4"/>
              <p:cNvSpPr txBox="1"/>
              <p:nvPr/>
            </p:nvSpPr>
            <p:spPr>
              <a:xfrm>
                <a:off x="2476095" y="3201707"/>
                <a:ext cx="865679" cy="570926"/>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a:solidFill>
                      <a:srgbClr val="95080E"/>
                    </a:solidFill>
                    <a:latin typeface="+mj-ea"/>
                    <a:ea typeface="+mj-ea"/>
                    <a:sym typeface="Arial" panose="020B0604020202020204" pitchFamily="34" charset="0"/>
                  </a:rPr>
                  <a:t>04</a:t>
                </a:r>
                <a:endParaRPr lang="zh-CN" altLang="en-US" sz="3200" dirty="0">
                  <a:solidFill>
                    <a:srgbClr val="95080E"/>
                  </a:solidFill>
                  <a:latin typeface="+mj-ea"/>
                  <a:ea typeface="+mj-ea"/>
                  <a:sym typeface="Arial" panose="020B0604020202020204" pitchFamily="34" charset="0"/>
                </a:endParaRPr>
              </a:p>
            </p:txBody>
          </p:sp>
        </p:grpSp>
      </p:grpSp>
      <p:grpSp>
        <p:nvGrpSpPr>
          <p:cNvPr id="5" name="Designer简11"/>
          <p:cNvGrpSpPr/>
          <p:nvPr/>
        </p:nvGrpSpPr>
        <p:grpSpPr>
          <a:xfrm>
            <a:off x="9748884" y="2103365"/>
            <a:ext cx="2290352" cy="1842163"/>
            <a:chOff x="1726976" y="3028279"/>
            <a:chExt cx="2290352" cy="1842163"/>
          </a:xfrm>
        </p:grpSpPr>
        <p:sp>
          <p:nvSpPr>
            <p:cNvPr id="6" name="Designer简11-1"/>
            <p:cNvSpPr txBox="1"/>
            <p:nvPr>
              <p:custDataLst>
                <p:tags r:id="rId6"/>
              </p:custDataLst>
            </p:nvPr>
          </p:nvSpPr>
          <p:spPr>
            <a:xfrm>
              <a:off x="1726976" y="4080201"/>
              <a:ext cx="2290352" cy="508000"/>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sym typeface="+mn-ea"/>
                </a:rPr>
                <a:t>行动纲领</a:t>
              </a:r>
              <a:endParaRPr lang="zh-CN" altLang="en-US" sz="2800" dirty="0">
                <a:solidFill>
                  <a:srgbClr val="FFEEBE"/>
                </a:solidFill>
                <a:latin typeface="汉仪雅酷黑 75W" panose="020B0804020202020204" pitchFamily="34" charset="-122"/>
                <a:ea typeface="汉仪雅酷黑 75W" panose="020B0804020202020204" pitchFamily="34" charset="-122"/>
                <a:sym typeface="Arial" panose="020B0604020202020204" pitchFamily="34" charset="0"/>
              </a:endParaRPr>
            </a:p>
          </p:txBody>
        </p:sp>
        <p:sp>
          <p:nvSpPr>
            <p:cNvPr id="7" name="Designer简11-2"/>
            <p:cNvSpPr txBox="1"/>
            <p:nvPr>
              <p:custDataLst>
                <p:tags r:id="rId7"/>
              </p:custDataLst>
            </p:nvPr>
          </p:nvSpPr>
          <p:spPr>
            <a:xfrm>
              <a:off x="2078493" y="4562467"/>
              <a:ext cx="1587320" cy="307975"/>
            </a:xfrm>
            <a:prstGeom prst="rect">
              <a:avLst/>
            </a:prstGeom>
            <a:noFill/>
            <a:effectLst/>
          </p:spPr>
          <p:txBody>
            <a:bodyPr wrap="square" lIns="77724" tIns="38862" rIns="77724" bIns="3886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000" dirty="0">
                  <a:solidFill>
                    <a:srgbClr val="FFEEBE"/>
                  </a:solidFill>
                  <a:latin typeface="+mn-ea"/>
                  <a:cs typeface="+mn-ea"/>
                  <a:sym typeface="Arial" panose="020B0604020202020204" pitchFamily="34" charset="0"/>
                </a:rPr>
                <a:t>Program of Action</a:t>
              </a:r>
              <a:endParaRPr lang="en-US" altLang="zh-CN" sz="1000" dirty="0">
                <a:solidFill>
                  <a:srgbClr val="FFEEBE"/>
                </a:solidFill>
                <a:latin typeface="+mn-ea"/>
                <a:cs typeface="+mn-ea"/>
                <a:sym typeface="Arial" panose="020B0604020202020204" pitchFamily="34" charset="0"/>
              </a:endParaRPr>
            </a:p>
          </p:txBody>
        </p:sp>
        <p:grpSp>
          <p:nvGrpSpPr>
            <p:cNvPr id="8" name="组合 7"/>
            <p:cNvGrpSpPr/>
            <p:nvPr/>
          </p:nvGrpSpPr>
          <p:grpSpPr>
            <a:xfrm>
              <a:off x="2416950" y="3028279"/>
              <a:ext cx="910406" cy="910406"/>
              <a:chOff x="2453732" y="3028279"/>
              <a:chExt cx="910406" cy="910406"/>
            </a:xfrm>
          </p:grpSpPr>
          <p:sp>
            <p:nvSpPr>
              <p:cNvPr id="9" name="Designer简11-3"/>
              <p:cNvSpPr/>
              <p:nvPr>
                <p:custDataLst>
                  <p:tags r:id="rId8"/>
                </p:custDataLst>
              </p:nvPr>
            </p:nvSpPr>
            <p:spPr>
              <a:xfrm>
                <a:off x="2453732" y="3028279"/>
                <a:ext cx="910406" cy="910406"/>
              </a:xfrm>
              <a:prstGeom prst="ellipse">
                <a:avLst/>
              </a:prstGeom>
              <a:gradFill flip="none" rotWithShape="1">
                <a:gsLst>
                  <a:gs pos="0">
                    <a:schemeClr val="bg1"/>
                  </a:gs>
                  <a:gs pos="70000">
                    <a:srgbClr val="FFEEBE"/>
                  </a:gs>
                </a:gsLst>
                <a:lin ang="2700000" scaled="0"/>
                <a:tileRect/>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77724" tIns="38862" rIns="77724" bIns="38862"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30">
                  <a:latin typeface="Arial" panose="020B0604020202020204" pitchFamily="34" charset="0"/>
                  <a:ea typeface="思源黑体 CN Regular" panose="020B0500000000000000" charset="-122"/>
                </a:endParaRPr>
              </a:p>
            </p:txBody>
          </p:sp>
          <p:sp>
            <p:nvSpPr>
              <p:cNvPr id="10" name="Designer简11-4"/>
              <p:cNvSpPr txBox="1"/>
              <p:nvPr>
                <p:custDataLst>
                  <p:tags r:id="rId9"/>
                </p:custDataLst>
              </p:nvPr>
            </p:nvSpPr>
            <p:spPr>
              <a:xfrm>
                <a:off x="2476095" y="3201707"/>
                <a:ext cx="865679" cy="570926"/>
              </a:xfrm>
              <a:prstGeom prst="rect">
                <a:avLst/>
              </a:prstGeom>
              <a:noFill/>
              <a:effectLst/>
            </p:spPr>
            <p:txBody>
              <a:bodyPr wrap="square" lIns="77724" tIns="38862" rIns="77724" bIns="3886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a:solidFill>
                      <a:srgbClr val="95080E"/>
                    </a:solidFill>
                    <a:latin typeface="+mj-ea"/>
                    <a:ea typeface="+mj-ea"/>
                    <a:sym typeface="Arial" panose="020B0604020202020204" pitchFamily="34" charset="0"/>
                  </a:rPr>
                  <a:t>04</a:t>
                </a:r>
                <a:endParaRPr lang="zh-CN" altLang="en-US" sz="3200" dirty="0">
                  <a:solidFill>
                    <a:srgbClr val="95080E"/>
                  </a:solidFill>
                  <a:latin typeface="+mj-ea"/>
                  <a:ea typeface="+mj-ea"/>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esigner简2"/>
          <p:cNvSpPr txBox="1"/>
          <p:nvPr/>
        </p:nvSpPr>
        <p:spPr>
          <a:xfrm>
            <a:off x="1092648" y="395247"/>
            <a:ext cx="3364865" cy="646331"/>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accent1"/>
                </a:solidFill>
                <a:latin typeface="汉仪雅酷黑 75W" panose="020B0804020202020204" pitchFamily="34" charset="-122"/>
                <a:ea typeface="汉仪雅酷黑 75W" panose="020B0804020202020204" pitchFamily="34" charset="-122"/>
                <a:sym typeface="Arial" panose="020B0604020202020204" pitchFamily="34" charset="0"/>
              </a:rPr>
              <a:t>添加章节标题</a:t>
            </a:r>
            <a:endParaRPr lang="zh-CN" altLang="en-US" sz="3600" dirty="0">
              <a:solidFill>
                <a:schemeClr val="accent1"/>
              </a:solidFill>
              <a:latin typeface="汉仪雅酷黑 75W" panose="020B0804020202020204" pitchFamily="34" charset="-122"/>
              <a:ea typeface="汉仪雅酷黑 75W" panose="020B0804020202020204" pitchFamily="34" charset="-122"/>
              <a:sym typeface="Arial" panose="020B0604020202020204" pitchFamily="34" charset="0"/>
            </a:endParaRPr>
          </a:p>
        </p:txBody>
      </p: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cxnSp>
        <p:nvCxnSpPr>
          <p:cNvPr id="7" name="Designer简6"/>
          <p:cNvCxnSpPr/>
          <p:nvPr/>
        </p:nvCxnSpPr>
        <p:spPr>
          <a:xfrm>
            <a:off x="1199448" y="4221088"/>
            <a:ext cx="975210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Designer简7"/>
          <p:cNvSpPr/>
          <p:nvPr/>
        </p:nvSpPr>
        <p:spPr bwMode="auto">
          <a:xfrm rot="5400000">
            <a:off x="1218873" y="4587225"/>
            <a:ext cx="1003547" cy="8894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22225">
            <a:solidFill>
              <a:schemeClr val="bg1"/>
            </a:solidFill>
          </a:ln>
          <a:effectLst>
            <a:outerShdw blurRad="165100" dist="76200" dir="2700000" algn="tl" rotWithShape="0">
              <a:prstClr val="black">
                <a:alpha val="30000"/>
              </a:prstClr>
            </a:outerShdw>
          </a:effectLst>
        </p:spPr>
        <p:txBody>
          <a:bodyPr vert="horz" wrap="square" lIns="91425" tIns="45712" rIns="91425" bIns="45712"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30" name="Designer简8"/>
          <p:cNvSpPr/>
          <p:nvPr/>
        </p:nvSpPr>
        <p:spPr>
          <a:xfrm>
            <a:off x="2264175" y="4552696"/>
            <a:ext cx="1889203" cy="124523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世纪疫情影响深远，逆全球化思潮抬头，单边主义、保护主义明显上升，世界经济复苏乏力，局部冲突和动荡频发，全球性问题加剧</a:t>
            </a:r>
            <a:endPar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23" name="Designer简9"/>
          <p:cNvSpPr/>
          <p:nvPr/>
        </p:nvSpPr>
        <p:spPr bwMode="auto">
          <a:xfrm rot="5400000">
            <a:off x="4673020" y="4587225"/>
            <a:ext cx="1003547" cy="8894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22225">
            <a:solidFill>
              <a:schemeClr val="bg1"/>
            </a:solidFill>
          </a:ln>
          <a:effectLst>
            <a:outerShdw blurRad="165100" dist="76200" dir="2700000" algn="tl" rotWithShape="0">
              <a:prstClr val="black">
                <a:alpha val="30000"/>
              </a:prstClr>
            </a:outerShdw>
          </a:effectLst>
        </p:spPr>
        <p:txBody>
          <a:bodyPr vert="horz" wrap="square" lIns="91425" tIns="45712" rIns="91425" bIns="45712"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5" name="Designer简10"/>
          <p:cNvSpPr/>
          <p:nvPr/>
        </p:nvSpPr>
        <p:spPr>
          <a:xfrm>
            <a:off x="5719610" y="4552696"/>
            <a:ext cx="1889203" cy="124523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我国改革发展稳定面临不少深层次矛盾，躲不开、绕不过，我国发展进入战略机遇与风险挑战并存、不确定难预料因素增多的时期</a:t>
            </a:r>
            <a:endPar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sp>
        <p:nvSpPr>
          <p:cNvPr id="16" name="Designer简11"/>
          <p:cNvSpPr/>
          <p:nvPr/>
        </p:nvSpPr>
        <p:spPr bwMode="auto">
          <a:xfrm rot="5400000">
            <a:off x="8127168" y="4587225"/>
            <a:ext cx="1003547" cy="8894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22225">
            <a:solidFill>
              <a:schemeClr val="bg1"/>
            </a:solidFill>
          </a:ln>
          <a:effectLst>
            <a:outerShdw blurRad="165100" dist="76200" dir="2700000" algn="tl" rotWithShape="0">
              <a:prstClr val="black">
                <a:alpha val="30000"/>
              </a:prstClr>
            </a:outerShdw>
          </a:effectLst>
        </p:spPr>
        <p:txBody>
          <a:bodyPr vert="horz" wrap="square" lIns="91425" tIns="45712" rIns="91425" bIns="45712"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Designer简12"/>
          <p:cNvSpPr/>
          <p:nvPr/>
        </p:nvSpPr>
        <p:spPr>
          <a:xfrm>
            <a:off x="9175045" y="4552696"/>
            <a:ext cx="1889203" cy="14763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rPr>
              <a:t>我们要始终坚持发扬斗争精神，提高斗争本领，面对各方面风险挑战时增强志气、骨气、底气，面临外部的打压遏制时知难而进、迎难而上，不断夺取伟大斗争新胜利。</a:t>
            </a:r>
            <a:endParaRPr lang="zh-CN" altLang="en-US" sz="1000" kern="100" dirty="0">
              <a:solidFill>
                <a:schemeClr val="tx1">
                  <a:lumMod val="75000"/>
                  <a:lumOff val="25000"/>
                  <a:alpha val="88000"/>
                </a:schemeClr>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endParaRPr>
          </a:p>
        </p:txBody>
      </p:sp>
      <p:grpSp>
        <p:nvGrpSpPr>
          <p:cNvPr id="11" name="Designer简13"/>
          <p:cNvGrpSpPr/>
          <p:nvPr/>
        </p:nvGrpSpPr>
        <p:grpSpPr>
          <a:xfrm>
            <a:off x="1127752" y="1740419"/>
            <a:ext cx="9936480" cy="2063750"/>
            <a:chOff x="-264" y="8455"/>
            <a:chExt cx="15648" cy="3250"/>
          </a:xfrm>
        </p:grpSpPr>
        <p:sp>
          <p:nvSpPr>
            <p:cNvPr id="12" name="Designer简13-1"/>
            <p:cNvSpPr>
              <a:spLocks noChangeArrowheads="1"/>
            </p:cNvSpPr>
            <p:nvPr/>
          </p:nvSpPr>
          <p:spPr bwMode="auto">
            <a:xfrm>
              <a:off x="4844" y="8455"/>
              <a:ext cx="10540" cy="3250"/>
            </a:xfrm>
            <a:prstGeom prst="rect">
              <a:avLst/>
            </a:prstGeom>
            <a:solidFill>
              <a:schemeClr val="accent1"/>
            </a:solidFill>
            <a:ln>
              <a:noFill/>
            </a:ln>
          </p:spPr>
          <p:txBody>
            <a:bodyPr lIns="121363" tIns="60681" rIns="121363" bIns="6068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Font typeface="思源黑体 CN Regular" panose="020B0500000000000000" charset="-122"/>
                <a:buNone/>
              </a:pPr>
              <a:endParaRPr lang="zh-CN" altLang="zh-CN" sz="2385">
                <a:solidFill>
                  <a:srgbClr val="FFFFFF"/>
                </a:solidFill>
                <a:latin typeface="思源黑体 CN Regular" panose="020B0500000000000000" charset="-122"/>
                <a:ea typeface="思源黑体 CN Regular" panose="020B0500000000000000" charset="-122"/>
                <a:sym typeface="思源黑体 CN Regular" panose="020B0500000000000000" charset="-122"/>
              </a:endParaRPr>
            </a:p>
          </p:txBody>
        </p:sp>
        <p:sp>
          <p:nvSpPr>
            <p:cNvPr id="13" name="Designer简13-2"/>
            <p:cNvSpPr/>
            <p:nvPr/>
          </p:nvSpPr>
          <p:spPr>
            <a:xfrm>
              <a:off x="7900" y="9783"/>
              <a:ext cx="7031" cy="123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400" fontAlgn="base">
                <a:lnSpc>
                  <a:spcPct val="150000"/>
                </a:lnSpc>
                <a:spcBef>
                  <a:spcPct val="0"/>
                </a:spcBef>
                <a:spcAft>
                  <a:spcPct val="0"/>
                </a:spcAft>
                <a:defRPr/>
              </a:pPr>
              <a:r>
                <a:rPr lang="zh-CN" altLang="en-US" sz="1000" dirty="0">
                  <a:solidFill>
                    <a:schemeClr val="bg1"/>
                  </a:solidFill>
                  <a:latin typeface="思源黑体 CN Regular" panose="020B0500000000000000" charset="-122"/>
                  <a:ea typeface="思源黑体 CN Regular" panose="020B0500000000000000" charset="-122"/>
                  <a:sym typeface="思源黑体 CN Regular" panose="020B0500000000000000" charset="-122"/>
                </a:rPr>
                <a:t>于斗争、敢于胜利，是我们党不可战胜的强大精神力量；党的历史就是一部敢于斗争、敢于胜利的历史；走好实现第二个百年奋斗目标新的“赶考”之路要坚持发扬斗争精神。</a:t>
              </a:r>
              <a:endParaRPr lang="zh-CN" altLang="en-US" sz="1000" dirty="0">
                <a:solidFill>
                  <a:schemeClr val="bg1"/>
                </a:solidFill>
                <a:latin typeface="思源黑体 CN Regular" panose="020B0500000000000000" charset="-122"/>
                <a:ea typeface="思源黑体 CN Regular" panose="020B0500000000000000" charset="-122"/>
                <a:sym typeface="思源黑体 CN Regular" panose="020B0500000000000000" charset="-122"/>
              </a:endParaRPr>
            </a:p>
          </p:txBody>
        </p:sp>
        <p:pic>
          <p:nvPicPr>
            <p:cNvPr id="14" name="Designer简13-3"/>
            <p:cNvPicPr>
              <a:picLocks noChangeAspect="1"/>
            </p:cNvPicPr>
            <p:nvPr/>
          </p:nvPicPr>
          <p:blipFill>
            <a:blip r:embed="rId2" cstate="print">
              <a:extLst>
                <a:ext uri="{28A0092B-C50C-407E-A947-70E740481C1C}">
                  <a14:useLocalDpi xmlns:a14="http://schemas.microsoft.com/office/drawing/2010/main" val="0"/>
                </a:ext>
              </a:extLst>
            </a:blip>
            <a:srcRect t="18846" b="18846"/>
            <a:stretch>
              <a:fillRect/>
            </a:stretch>
          </p:blipFill>
          <p:spPr>
            <a:xfrm>
              <a:off x="-264" y="8455"/>
              <a:ext cx="7824" cy="3250"/>
            </a:xfrm>
            <a:prstGeom prst="rect">
              <a:avLst/>
            </a:prstGeom>
          </p:spPr>
        </p:pic>
        <p:sp>
          <p:nvSpPr>
            <p:cNvPr id="15" name="Designer简13-4"/>
            <p:cNvSpPr txBox="1"/>
            <p:nvPr/>
          </p:nvSpPr>
          <p:spPr>
            <a:xfrm>
              <a:off x="7900" y="9217"/>
              <a:ext cx="3570" cy="62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a:solidFill>
                    <a:schemeClr val="bg1"/>
                  </a:solidFill>
                  <a:latin typeface="+mj-ea"/>
                  <a:ea typeface="+mj-ea"/>
                </a:rPr>
                <a:t>坚持发扬斗争精神</a:t>
              </a:r>
              <a:endParaRPr lang="zh-CN" altLang="en-US" sz="2000" dirty="0">
                <a:solidFill>
                  <a:schemeClr val="bg1"/>
                </a:solidFill>
                <a:latin typeface="+mj-ea"/>
                <a:ea typeface="+mj-ea"/>
              </a:endParaRPr>
            </a:p>
          </p:txBody>
        </p:sp>
      </p:grpSp>
      <p:sp>
        <p:nvSpPr>
          <p:cNvPr id="33" name="Designer简14"/>
          <p:cNvSpPr/>
          <p:nvPr/>
        </p:nvSpPr>
        <p:spPr bwMode="auto">
          <a:xfrm>
            <a:off x="1532998" y="4850560"/>
            <a:ext cx="381896" cy="355305"/>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a:effectLst/>
        </p:spPr>
        <p:txBody>
          <a:bodyPr wrap="square" lIns="70409" tIns="35204" rIns="70409" bIns="35204">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155"/>
          </a:p>
        </p:txBody>
      </p:sp>
      <p:grpSp>
        <p:nvGrpSpPr>
          <p:cNvPr id="35" name="Designer简15"/>
          <p:cNvGrpSpPr/>
          <p:nvPr/>
        </p:nvGrpSpPr>
        <p:grpSpPr>
          <a:xfrm>
            <a:off x="4994774" y="4880980"/>
            <a:ext cx="360040" cy="301926"/>
            <a:chOff x="2075231" y="2345427"/>
            <a:chExt cx="625578" cy="524604"/>
          </a:xfrm>
          <a:solidFill>
            <a:schemeClr val="bg1"/>
          </a:solidFill>
        </p:grpSpPr>
        <p:sp>
          <p:nvSpPr>
            <p:cNvPr id="36" name="Designer简15-1"/>
            <p:cNvSpPr/>
            <p:nvPr/>
          </p:nvSpPr>
          <p:spPr bwMode="auto">
            <a:xfrm>
              <a:off x="2163439" y="2345427"/>
              <a:ext cx="537370" cy="493267"/>
            </a:xfrm>
            <a:custGeom>
              <a:avLst/>
              <a:gdLst>
                <a:gd name="T0" fmla="*/ 327 w 653"/>
                <a:gd name="T1" fmla="*/ 0 h 600"/>
                <a:gd name="T2" fmla="*/ 653 w 653"/>
                <a:gd name="T3" fmla="*/ 234 h 600"/>
                <a:gd name="T4" fmla="*/ 547 w 653"/>
                <a:gd name="T5" fmla="*/ 407 h 600"/>
                <a:gd name="T6" fmla="*/ 552 w 653"/>
                <a:gd name="T7" fmla="*/ 404 h 600"/>
                <a:gd name="T8" fmla="*/ 334 w 653"/>
                <a:gd name="T9" fmla="*/ 600 h 600"/>
                <a:gd name="T10" fmla="*/ 425 w 653"/>
                <a:gd name="T11" fmla="*/ 457 h 600"/>
                <a:gd name="T12" fmla="*/ 302 w 653"/>
                <a:gd name="T13" fmla="*/ 467 h 600"/>
                <a:gd name="T14" fmla="*/ 314 w 653"/>
                <a:gd name="T15" fmla="*/ 415 h 600"/>
                <a:gd name="T16" fmla="*/ 86 w 653"/>
                <a:gd name="T17" fmla="*/ 251 h 600"/>
                <a:gd name="T18" fmla="*/ 3 w 653"/>
                <a:gd name="T19" fmla="*/ 262 h 600"/>
                <a:gd name="T20" fmla="*/ 0 w 653"/>
                <a:gd name="T21" fmla="*/ 234 h 600"/>
                <a:gd name="T22" fmla="*/ 327 w 653"/>
                <a:gd name="T2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3" h="600">
                  <a:moveTo>
                    <a:pt x="327" y="0"/>
                  </a:moveTo>
                  <a:cubicBezTo>
                    <a:pt x="508" y="0"/>
                    <a:pt x="653" y="105"/>
                    <a:pt x="653" y="234"/>
                  </a:cubicBezTo>
                  <a:cubicBezTo>
                    <a:pt x="653" y="302"/>
                    <a:pt x="613" y="364"/>
                    <a:pt x="547" y="407"/>
                  </a:cubicBezTo>
                  <a:cubicBezTo>
                    <a:pt x="548" y="406"/>
                    <a:pt x="550" y="405"/>
                    <a:pt x="552" y="404"/>
                  </a:cubicBezTo>
                  <a:cubicBezTo>
                    <a:pt x="334" y="600"/>
                    <a:pt x="334" y="600"/>
                    <a:pt x="334" y="600"/>
                  </a:cubicBezTo>
                  <a:cubicBezTo>
                    <a:pt x="425" y="457"/>
                    <a:pt x="425" y="457"/>
                    <a:pt x="425" y="457"/>
                  </a:cubicBezTo>
                  <a:cubicBezTo>
                    <a:pt x="432" y="456"/>
                    <a:pt x="352" y="470"/>
                    <a:pt x="302" y="467"/>
                  </a:cubicBezTo>
                  <a:cubicBezTo>
                    <a:pt x="310" y="451"/>
                    <a:pt x="314" y="433"/>
                    <a:pt x="314" y="415"/>
                  </a:cubicBezTo>
                  <a:cubicBezTo>
                    <a:pt x="314" y="324"/>
                    <a:pt x="212" y="251"/>
                    <a:pt x="86" y="251"/>
                  </a:cubicBezTo>
                  <a:cubicBezTo>
                    <a:pt x="57" y="251"/>
                    <a:pt x="28" y="255"/>
                    <a:pt x="3" y="262"/>
                  </a:cubicBezTo>
                  <a:cubicBezTo>
                    <a:pt x="1" y="253"/>
                    <a:pt x="0" y="243"/>
                    <a:pt x="0" y="234"/>
                  </a:cubicBezTo>
                  <a:cubicBezTo>
                    <a:pt x="0" y="105"/>
                    <a:pt x="146" y="0"/>
                    <a:pt x="3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sp>
          <p:nvSpPr>
            <p:cNvPr id="37" name="Designer简15-2"/>
            <p:cNvSpPr>
              <a:spLocks noEditPoints="1"/>
            </p:cNvSpPr>
            <p:nvPr/>
          </p:nvSpPr>
          <p:spPr bwMode="auto">
            <a:xfrm>
              <a:off x="2075231" y="2571750"/>
              <a:ext cx="319173" cy="298281"/>
            </a:xfrm>
            <a:custGeom>
              <a:avLst/>
              <a:gdLst>
                <a:gd name="T0" fmla="*/ 194 w 388"/>
                <a:gd name="T1" fmla="*/ 0 h 362"/>
                <a:gd name="T2" fmla="*/ 388 w 388"/>
                <a:gd name="T3" fmla="*/ 139 h 362"/>
                <a:gd name="T4" fmla="*/ 229 w 388"/>
                <a:gd name="T5" fmla="*/ 275 h 362"/>
                <a:gd name="T6" fmla="*/ 230 w 388"/>
                <a:gd name="T7" fmla="*/ 275 h 362"/>
                <a:gd name="T8" fmla="*/ 274 w 388"/>
                <a:gd name="T9" fmla="*/ 362 h 362"/>
                <a:gd name="T10" fmla="*/ 162 w 388"/>
                <a:gd name="T11" fmla="*/ 276 h 362"/>
                <a:gd name="T12" fmla="*/ 165 w 388"/>
                <a:gd name="T13" fmla="*/ 276 h 362"/>
                <a:gd name="T14" fmla="*/ 0 w 388"/>
                <a:gd name="T15" fmla="*/ 139 h 362"/>
                <a:gd name="T16" fmla="*/ 194 w 388"/>
                <a:gd name="T17" fmla="*/ 0 h 362"/>
                <a:gd name="T18" fmla="*/ 224 w 388"/>
                <a:gd name="T19" fmla="*/ 276 h 362"/>
                <a:gd name="T20" fmla="*/ 224 w 388"/>
                <a:gd name="T21" fmla="*/ 276 h 362"/>
                <a:gd name="T22" fmla="*/ 169 w 388"/>
                <a:gd name="T23" fmla="*/ 276 h 362"/>
                <a:gd name="T24" fmla="*/ 165 w 388"/>
                <a:gd name="T25" fmla="*/ 276 h 362"/>
                <a:gd name="T26" fmla="*/ 169 w 388"/>
                <a:gd name="T27" fmla="*/ 276 h 362"/>
                <a:gd name="T28" fmla="*/ 229 w 388"/>
                <a:gd name="T29" fmla="*/ 275 h 362"/>
                <a:gd name="T30" fmla="*/ 224 w 388"/>
                <a:gd name="T31" fmla="*/ 276 h 362"/>
                <a:gd name="T32" fmla="*/ 229 w 388"/>
                <a:gd name="T33" fmla="*/ 2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8" h="362">
                  <a:moveTo>
                    <a:pt x="194" y="0"/>
                  </a:moveTo>
                  <a:cubicBezTo>
                    <a:pt x="301" y="0"/>
                    <a:pt x="388" y="62"/>
                    <a:pt x="388" y="139"/>
                  </a:cubicBezTo>
                  <a:cubicBezTo>
                    <a:pt x="388" y="207"/>
                    <a:pt x="319" y="264"/>
                    <a:pt x="229" y="275"/>
                  </a:cubicBezTo>
                  <a:cubicBezTo>
                    <a:pt x="230" y="275"/>
                    <a:pt x="230" y="275"/>
                    <a:pt x="230" y="275"/>
                  </a:cubicBezTo>
                  <a:cubicBezTo>
                    <a:pt x="274" y="362"/>
                    <a:pt x="274" y="362"/>
                    <a:pt x="274" y="362"/>
                  </a:cubicBezTo>
                  <a:cubicBezTo>
                    <a:pt x="162" y="276"/>
                    <a:pt x="162" y="276"/>
                    <a:pt x="162" y="276"/>
                  </a:cubicBezTo>
                  <a:cubicBezTo>
                    <a:pt x="165" y="276"/>
                    <a:pt x="165" y="276"/>
                    <a:pt x="165" y="276"/>
                  </a:cubicBezTo>
                  <a:cubicBezTo>
                    <a:pt x="72" y="265"/>
                    <a:pt x="0" y="208"/>
                    <a:pt x="0" y="139"/>
                  </a:cubicBezTo>
                  <a:cubicBezTo>
                    <a:pt x="0" y="62"/>
                    <a:pt x="87" y="0"/>
                    <a:pt x="194" y="0"/>
                  </a:cubicBezTo>
                  <a:close/>
                  <a:moveTo>
                    <a:pt x="224" y="276"/>
                  </a:moveTo>
                  <a:cubicBezTo>
                    <a:pt x="224" y="276"/>
                    <a:pt x="224" y="276"/>
                    <a:pt x="224" y="276"/>
                  </a:cubicBezTo>
                  <a:moveTo>
                    <a:pt x="169" y="276"/>
                  </a:moveTo>
                  <a:cubicBezTo>
                    <a:pt x="165" y="276"/>
                    <a:pt x="165" y="276"/>
                    <a:pt x="165" y="276"/>
                  </a:cubicBezTo>
                  <a:cubicBezTo>
                    <a:pt x="166" y="276"/>
                    <a:pt x="167" y="276"/>
                    <a:pt x="169" y="276"/>
                  </a:cubicBezTo>
                  <a:close/>
                  <a:moveTo>
                    <a:pt x="229" y="275"/>
                  </a:moveTo>
                  <a:cubicBezTo>
                    <a:pt x="224" y="276"/>
                    <a:pt x="224" y="276"/>
                    <a:pt x="224" y="276"/>
                  </a:cubicBezTo>
                  <a:cubicBezTo>
                    <a:pt x="225" y="276"/>
                    <a:pt x="227" y="276"/>
                    <a:pt x="229" y="2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grpSp>
      <p:sp>
        <p:nvSpPr>
          <p:cNvPr id="38" name="Designer简16"/>
          <p:cNvSpPr/>
          <p:nvPr/>
        </p:nvSpPr>
        <p:spPr>
          <a:xfrm>
            <a:off x="8439035" y="4842391"/>
            <a:ext cx="379815" cy="379104"/>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2296" tIns="41148" rIns="82296" bIns="4114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20">
              <a:solidFill>
                <a:schemeClr val="bg1"/>
              </a:solidFill>
              <a:latin typeface="思源黑体 CN Regular" panose="020B0500000000000000" charset="-122"/>
              <a:ea typeface="思源黑体 CN Regular" panose="020B0500000000000000" charset="-122"/>
            </a:endParaRPr>
          </a:p>
        </p:txBody>
      </p:sp>
      <p:sp>
        <p:nvSpPr>
          <p:cNvPr id="22" name="Designer简2"/>
          <p:cNvSpPr txBox="1"/>
          <p:nvPr>
            <p:custDataLst>
              <p:tags r:id="rId3"/>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使命任务</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esigner简2"/>
          <p:cNvSpPr txBox="1"/>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accent1"/>
                </a:solidFill>
                <a:latin typeface="汉仪雅酷黑 75W" panose="020B0804020202020204" pitchFamily="34" charset="-122"/>
                <a:ea typeface="汉仪雅酷黑 75W" panose="020B0804020202020204" pitchFamily="34" charset="-122"/>
                <a:sym typeface="Arial" panose="020B0604020202020204" pitchFamily="34" charset="0"/>
              </a:rPr>
              <a:t>结语</a:t>
            </a:r>
            <a:endParaRPr lang="zh-CN" altLang="en-US" sz="3600" dirty="0">
              <a:solidFill>
                <a:schemeClr val="accent1"/>
              </a:solidFill>
              <a:latin typeface="汉仪雅酷黑 75W" panose="020B0804020202020204" pitchFamily="34" charset="-122"/>
              <a:ea typeface="汉仪雅酷黑 75W" panose="020B0804020202020204" pitchFamily="34" charset="-122"/>
              <a:sym typeface="Arial" panose="020B0604020202020204" pitchFamily="34" charset="0"/>
            </a:endParaRPr>
          </a:p>
        </p:txBody>
      </p: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7" name="Designer简6"/>
          <p:cNvGrpSpPr/>
          <p:nvPr/>
        </p:nvGrpSpPr>
        <p:grpSpPr>
          <a:xfrm>
            <a:off x="1055440" y="4173047"/>
            <a:ext cx="4752527" cy="1726780"/>
            <a:chOff x="1355837" y="1985843"/>
            <a:chExt cx="2850228" cy="1726780"/>
          </a:xfrm>
        </p:grpSpPr>
        <p:sp>
          <p:nvSpPr>
            <p:cNvPr id="15" name="Designer简6-1"/>
            <p:cNvSpPr/>
            <p:nvPr/>
          </p:nvSpPr>
          <p:spPr>
            <a:xfrm>
              <a:off x="1355837" y="1985845"/>
              <a:ext cx="2850228" cy="1726778"/>
            </a:xfrm>
            <a:prstGeom prst="rect">
              <a:avLst/>
            </a:prstGeom>
            <a:solidFill>
              <a:schemeClr val="bg1"/>
            </a:solidFill>
            <a:ln>
              <a:noFill/>
            </a:ln>
            <a:effectLst>
              <a:outerShdw blurRad="1270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cs typeface="+mn-ea"/>
                <a:sym typeface="+mn-lt"/>
              </a:endParaRPr>
            </a:p>
          </p:txBody>
        </p:sp>
        <p:sp>
          <p:nvSpPr>
            <p:cNvPr id="16" name="Designer简6-2"/>
            <p:cNvSpPr/>
            <p:nvPr/>
          </p:nvSpPr>
          <p:spPr>
            <a:xfrm>
              <a:off x="1355837" y="1985843"/>
              <a:ext cx="2850228" cy="56313"/>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思源黑体 CN Regular" panose="020B0500000000000000" charset="-122"/>
                <a:ea typeface="思源黑体 CN Regular" panose="020B0500000000000000" charset="-122"/>
                <a:cs typeface="思源黑体 CN Regular" panose="020B0500000000000000" charset="-122"/>
                <a:sym typeface="+mn-lt"/>
              </a:endParaRPr>
            </a:p>
          </p:txBody>
        </p:sp>
        <p:sp>
          <p:nvSpPr>
            <p:cNvPr id="17" name="Designer简6-3"/>
            <p:cNvSpPr txBox="1"/>
            <p:nvPr/>
          </p:nvSpPr>
          <p:spPr>
            <a:xfrm>
              <a:off x="1612282" y="2274206"/>
              <a:ext cx="2337339" cy="412521"/>
            </a:xfrm>
            <a:prstGeom prst="rect">
              <a:avLst/>
            </a:prstGeom>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2000" dirty="0">
                  <a:solidFill>
                    <a:schemeClr val="accent1"/>
                  </a:solidFill>
                  <a:latin typeface="+mj-ea"/>
                  <a:ea typeface="+mj-ea"/>
                </a:rPr>
                <a:t>党带领着中国人民坚定向前</a:t>
              </a:r>
              <a:endParaRPr lang="zh-CN" altLang="en-US" sz="2000" dirty="0">
                <a:solidFill>
                  <a:schemeClr val="accent1"/>
                </a:solidFill>
                <a:latin typeface="+mj-ea"/>
                <a:ea typeface="+mj-ea"/>
              </a:endParaRPr>
            </a:p>
          </p:txBody>
        </p:sp>
        <p:sp>
          <p:nvSpPr>
            <p:cNvPr id="18" name="Designer简6-4"/>
            <p:cNvSpPr txBox="1"/>
            <p:nvPr/>
          </p:nvSpPr>
          <p:spPr>
            <a:xfrm>
              <a:off x="1504437" y="2616478"/>
              <a:ext cx="2553028" cy="86409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Bef>
                  <a:spcPct val="0"/>
                </a:spcBef>
                <a:spcAft>
                  <a:spcPct val="0"/>
                </a:spcAft>
                <a:defRPr/>
              </a:pPr>
              <a:r>
                <a:rPr lang="zh-CN" altLang="en-US" sz="1000" dirty="0">
                  <a:solidFill>
                    <a:schemeClr val="tx1">
                      <a:lumMod val="75000"/>
                      <a:lumOff val="25000"/>
                      <a:alpha val="88000"/>
                    </a:schemeClr>
                  </a:solidFill>
                  <a:latin typeface="思源黑体 CN Regular" panose="020B0500000000000000" charset="-122"/>
                  <a:ea typeface="思源黑体 CN Regular" panose="020B0500000000000000" charset="-122"/>
                  <a:sym typeface="思源黑体 CN Regular" panose="020B0500000000000000" charset="-122"/>
                </a:rPr>
                <a:t>云之下我们曾目睹了蛟龙深潜，卫星升空；我们见证了嫦娥神舟漫步太空的神话；我们窥测了天眼无穷魅力下的中国智慧，又不免惊叹于高铁速度的疾速驰骋和国产大飞机的展翅翱翔。各个成就都凝聚着无数科研人员潜心研制的心血。</a:t>
              </a:r>
              <a:endParaRPr lang="zh-CN" altLang="en-US" sz="1000" dirty="0">
                <a:solidFill>
                  <a:schemeClr val="tx1">
                    <a:lumMod val="75000"/>
                    <a:lumOff val="25000"/>
                    <a:alpha val="88000"/>
                  </a:schemeClr>
                </a:solidFill>
                <a:latin typeface="思源黑体 CN Regular" panose="020B0500000000000000" charset="-122"/>
                <a:ea typeface="思源黑体 CN Regular" panose="020B0500000000000000" charset="-122"/>
                <a:sym typeface="思源黑体 CN Regular" panose="020B0500000000000000" charset="-122"/>
              </a:endParaRPr>
            </a:p>
          </p:txBody>
        </p:sp>
      </p:grpSp>
      <p:grpSp>
        <p:nvGrpSpPr>
          <p:cNvPr id="8" name="Designer简7"/>
          <p:cNvGrpSpPr/>
          <p:nvPr/>
        </p:nvGrpSpPr>
        <p:grpSpPr>
          <a:xfrm>
            <a:off x="6384032" y="4173047"/>
            <a:ext cx="4752527" cy="1726780"/>
            <a:chOff x="1355837" y="1985843"/>
            <a:chExt cx="2850228" cy="1726780"/>
          </a:xfrm>
        </p:grpSpPr>
        <p:sp>
          <p:nvSpPr>
            <p:cNvPr id="11" name="Designer简7-1"/>
            <p:cNvSpPr/>
            <p:nvPr/>
          </p:nvSpPr>
          <p:spPr>
            <a:xfrm>
              <a:off x="1355837" y="1985845"/>
              <a:ext cx="2850228" cy="1726778"/>
            </a:xfrm>
            <a:prstGeom prst="rect">
              <a:avLst/>
            </a:prstGeom>
            <a:solidFill>
              <a:schemeClr val="bg1"/>
            </a:solidFill>
            <a:ln>
              <a:noFill/>
            </a:ln>
            <a:effectLst>
              <a:outerShdw blurRad="1270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cs typeface="+mn-ea"/>
                <a:sym typeface="+mn-lt"/>
              </a:endParaRPr>
            </a:p>
          </p:txBody>
        </p:sp>
        <p:sp>
          <p:nvSpPr>
            <p:cNvPr id="12" name="Designer简7-2"/>
            <p:cNvSpPr/>
            <p:nvPr/>
          </p:nvSpPr>
          <p:spPr>
            <a:xfrm>
              <a:off x="1355837" y="1985843"/>
              <a:ext cx="2850228" cy="56313"/>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latin typeface="思源黑体 CN Regular" panose="020B0500000000000000" charset="-122"/>
                <a:ea typeface="思源黑体 CN Regular" panose="020B0500000000000000" charset="-122"/>
                <a:cs typeface="思源黑体 CN Regular" panose="020B0500000000000000" charset="-122"/>
                <a:sym typeface="+mn-lt"/>
              </a:endParaRPr>
            </a:p>
          </p:txBody>
        </p:sp>
        <p:sp>
          <p:nvSpPr>
            <p:cNvPr id="13" name="Designer简7-3"/>
            <p:cNvSpPr txBox="1"/>
            <p:nvPr/>
          </p:nvSpPr>
          <p:spPr>
            <a:xfrm>
              <a:off x="1612282" y="2274206"/>
              <a:ext cx="2337339" cy="412521"/>
            </a:xfrm>
            <a:prstGeom prst="rect">
              <a:avLst/>
            </a:prstGeom>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zh-CN" altLang="en-US" sz="2000" dirty="0">
                  <a:solidFill>
                    <a:schemeClr val="accent1"/>
                  </a:solidFill>
                  <a:latin typeface="+mj-ea"/>
                  <a:ea typeface="+mj-ea"/>
                </a:rPr>
                <a:t>江山代有才人出</a:t>
              </a:r>
              <a:endParaRPr lang="zh-CN" altLang="en-US" sz="2000" dirty="0">
                <a:solidFill>
                  <a:schemeClr val="accent1"/>
                </a:solidFill>
                <a:latin typeface="+mj-ea"/>
                <a:ea typeface="+mj-ea"/>
              </a:endParaRPr>
            </a:p>
          </p:txBody>
        </p:sp>
        <p:sp>
          <p:nvSpPr>
            <p:cNvPr id="14" name="Designer简7-4"/>
            <p:cNvSpPr txBox="1"/>
            <p:nvPr/>
          </p:nvSpPr>
          <p:spPr>
            <a:xfrm>
              <a:off x="1504437" y="2616478"/>
              <a:ext cx="2553028" cy="86409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lnSpc>
                  <a:spcPct val="150000"/>
                </a:lnSpc>
                <a:spcBef>
                  <a:spcPct val="0"/>
                </a:spcBef>
                <a:spcAft>
                  <a:spcPct val="0"/>
                </a:spcAft>
                <a:defRPr/>
              </a:pPr>
              <a:r>
                <a:rPr lang="zh-CN" altLang="en-US" sz="1000" dirty="0">
                  <a:solidFill>
                    <a:schemeClr val="tx1">
                      <a:lumMod val="75000"/>
                      <a:lumOff val="25000"/>
                      <a:alpha val="88000"/>
                    </a:schemeClr>
                  </a:solidFill>
                  <a:latin typeface="思源黑体 CN Regular" panose="020B0500000000000000" charset="-122"/>
                  <a:ea typeface="思源黑体 CN Regular" panose="020B0500000000000000" charset="-122"/>
                  <a:sym typeface="思源黑体 CN Regular" panose="020B0500000000000000" charset="-122"/>
                </a:rPr>
                <a:t>现今的华夏仍然有一批又一批的青年才俊浮现。我们不能驻足于山巅，要在新征程中迈过干山万水。奋斗永不停歇，盛世永不落幕，更加光明的未来掌握在吾辈手中，中华复兴，也将由吾辈创造。</a:t>
              </a:r>
              <a:endParaRPr lang="zh-CN" altLang="en-US" sz="1000" dirty="0">
                <a:solidFill>
                  <a:schemeClr val="tx1">
                    <a:lumMod val="75000"/>
                    <a:lumOff val="25000"/>
                    <a:alpha val="88000"/>
                  </a:schemeClr>
                </a:solidFill>
                <a:latin typeface="思源黑体 CN Regular" panose="020B0500000000000000" charset="-122"/>
                <a:ea typeface="思源黑体 CN Regular" panose="020B0500000000000000" charset="-122"/>
                <a:sym typeface="思源黑体 CN Regular" panose="020B0500000000000000" charset="-122"/>
              </a:endParaRPr>
            </a:p>
          </p:txBody>
        </p:sp>
      </p:grpSp>
      <p:pic>
        <p:nvPicPr>
          <p:cNvPr id="9" name="Designer简8"/>
          <p:cNvPicPr>
            <a:picLocks noChangeAspect="1"/>
          </p:cNvPicPr>
          <p:nvPr/>
        </p:nvPicPr>
        <p:blipFill>
          <a:blip r:embed="rId2" cstate="print">
            <a:extLst>
              <a:ext uri="{28A0092B-C50C-407E-A947-70E740481C1C}">
                <a14:useLocalDpi xmlns:a14="http://schemas.microsoft.com/office/drawing/2010/main" val="0"/>
              </a:ext>
            </a:extLst>
          </a:blip>
          <a:srcRect t="12076" b="12076"/>
          <a:stretch>
            <a:fillRect/>
          </a:stretch>
        </p:blipFill>
        <p:spPr>
          <a:xfrm>
            <a:off x="1060807" y="1700808"/>
            <a:ext cx="4747159" cy="2401696"/>
          </a:xfrm>
          <a:prstGeom prst="rect">
            <a:avLst/>
          </a:prstGeom>
        </p:spPr>
      </p:pic>
      <p:pic>
        <p:nvPicPr>
          <p:cNvPr id="10" name="Designer简9"/>
          <p:cNvPicPr>
            <a:picLocks noChangeAspect="1"/>
          </p:cNvPicPr>
          <p:nvPr/>
        </p:nvPicPr>
        <p:blipFill>
          <a:blip r:embed="rId3" cstate="print">
            <a:extLst>
              <a:ext uri="{28A0092B-C50C-407E-A947-70E740481C1C}">
                <a14:useLocalDpi xmlns:a14="http://schemas.microsoft.com/office/drawing/2010/main" val="0"/>
              </a:ext>
            </a:extLst>
          </a:blip>
          <a:srcRect t="5060" b="5060"/>
          <a:stretch>
            <a:fillRect/>
          </a:stretch>
        </p:blipFill>
        <p:spPr>
          <a:xfrm>
            <a:off x="6384032" y="1700808"/>
            <a:ext cx="4747159" cy="24016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7" name="Designer简6"/>
          <p:cNvGrpSpPr/>
          <p:nvPr/>
        </p:nvGrpSpPr>
        <p:grpSpPr>
          <a:xfrm>
            <a:off x="4368413" y="1484917"/>
            <a:ext cx="3077692" cy="654456"/>
            <a:chOff x="1333424" y="2243286"/>
            <a:chExt cx="3077692" cy="654456"/>
          </a:xfrm>
        </p:grpSpPr>
        <p:sp>
          <p:nvSpPr>
            <p:cNvPr id="14" name="Designer简6-1"/>
            <p:cNvSpPr/>
            <p:nvPr/>
          </p:nvSpPr>
          <p:spPr>
            <a:xfrm>
              <a:off x="1333424"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5" name="Designer简6-2"/>
            <p:cNvSpPr txBox="1"/>
            <p:nvPr/>
          </p:nvSpPr>
          <p:spPr>
            <a:xfrm>
              <a:off x="1385404" y="2278127"/>
              <a:ext cx="550496"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党</a:t>
              </a:r>
              <a:endParaRPr lang="zh-CN" altLang="en-US" sz="3200" dirty="0">
                <a:solidFill>
                  <a:schemeClr val="accent1"/>
                </a:solidFill>
                <a:latin typeface="+mj-ea"/>
                <a:ea typeface="+mj-ea"/>
                <a:cs typeface="思源黑体 CN Regular" panose="020B0500000000000000" charset="-122"/>
              </a:endParaRPr>
            </a:p>
          </p:txBody>
        </p:sp>
        <p:sp>
          <p:nvSpPr>
            <p:cNvPr id="16" name="Designer简6-3"/>
            <p:cNvSpPr/>
            <p:nvPr/>
          </p:nvSpPr>
          <p:spPr>
            <a:xfrm>
              <a:off x="2141169"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7" name="Designer简6-4"/>
            <p:cNvSpPr txBox="1"/>
            <p:nvPr/>
          </p:nvSpPr>
          <p:spPr>
            <a:xfrm>
              <a:off x="2193149" y="2278127"/>
              <a:ext cx="550496"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的</a:t>
              </a:r>
              <a:endParaRPr lang="zh-CN" altLang="en-US" sz="3200" dirty="0">
                <a:solidFill>
                  <a:schemeClr val="accent1"/>
                </a:solidFill>
                <a:latin typeface="+mj-ea"/>
                <a:ea typeface="+mj-ea"/>
                <a:cs typeface="思源黑体 CN Regular" panose="020B0500000000000000" charset="-122"/>
              </a:endParaRPr>
            </a:p>
          </p:txBody>
        </p:sp>
        <p:sp>
          <p:nvSpPr>
            <p:cNvPr id="18" name="Designer简6-5"/>
            <p:cNvSpPr/>
            <p:nvPr/>
          </p:nvSpPr>
          <p:spPr>
            <a:xfrm>
              <a:off x="2948914"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9" name="Designer简6-6"/>
            <p:cNvSpPr txBox="1"/>
            <p:nvPr/>
          </p:nvSpPr>
          <p:spPr>
            <a:xfrm>
              <a:off x="3000894" y="2278127"/>
              <a:ext cx="550496"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寄</a:t>
              </a:r>
              <a:endParaRPr lang="zh-CN" altLang="en-US" sz="3200" dirty="0">
                <a:solidFill>
                  <a:schemeClr val="accent1"/>
                </a:solidFill>
                <a:latin typeface="+mj-ea"/>
                <a:ea typeface="+mj-ea"/>
                <a:cs typeface="思源黑体 CN Regular" panose="020B0500000000000000" charset="-122"/>
              </a:endParaRPr>
            </a:p>
          </p:txBody>
        </p:sp>
        <p:sp>
          <p:nvSpPr>
            <p:cNvPr id="20" name="Designer简6-7"/>
            <p:cNvSpPr/>
            <p:nvPr/>
          </p:nvSpPr>
          <p:spPr>
            <a:xfrm>
              <a:off x="3756660"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1" name="Designer简6-8"/>
            <p:cNvSpPr txBox="1"/>
            <p:nvPr/>
          </p:nvSpPr>
          <p:spPr>
            <a:xfrm>
              <a:off x="3808640" y="2278127"/>
              <a:ext cx="550496"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托</a:t>
              </a:r>
              <a:endParaRPr lang="zh-CN" altLang="en-US" sz="3200" dirty="0">
                <a:solidFill>
                  <a:schemeClr val="accent1"/>
                </a:solidFill>
                <a:latin typeface="+mj-ea"/>
                <a:ea typeface="+mj-ea"/>
                <a:cs typeface="思源黑体 CN Regular" panose="020B0500000000000000" charset="-122"/>
              </a:endParaRPr>
            </a:p>
          </p:txBody>
        </p:sp>
      </p:grpSp>
      <p:sp>
        <p:nvSpPr>
          <p:cNvPr id="9" name="Designer简8"/>
          <p:cNvSpPr/>
          <p:nvPr/>
        </p:nvSpPr>
        <p:spPr>
          <a:xfrm>
            <a:off x="1769110" y="2348865"/>
            <a:ext cx="8126730" cy="341503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lang="zh-CN" altLang="en-US" sz="1200" dirty="0">
                <a:solidFill>
                  <a:schemeClr val="tx1">
                    <a:lumMod val="75000"/>
                    <a:lumOff val="25000"/>
                    <a:alpha val="88000"/>
                  </a:schemeClr>
                </a:solidFill>
                <a:latin typeface="+mn-ea"/>
              </a:rPr>
              <a:t>作为学生的我们，应牢记习近平总书记谆谆教导、殷殷嘱托，坚定的听党话、感党恩、自觉走的理想信念，抒发处在新时代、新征程的自豪之情，团结奋斗，夺取中国特色社会主义新胜利。青年有担当，是一个国家兴旺发达的希望所在。习近平总书记指出：“实现第二个百年奋斗目标也就是一两代人的事，我们正逢其时、不可辜负，要作出我们这一代的贡献。”这充分体现了党的领袖对人民、对民族、对历史的强烈担当，也饱含着对当代青年敢于担当的殷切期待。</a:t>
            </a:r>
            <a:endParaRPr lang="zh-CN" altLang="en-US" sz="1200" dirty="0">
              <a:solidFill>
                <a:schemeClr val="tx1">
                  <a:lumMod val="75000"/>
                  <a:lumOff val="25000"/>
                  <a:alpha val="88000"/>
                </a:schemeClr>
              </a:solidFill>
              <a:latin typeface="+mn-ea"/>
            </a:endParaRPr>
          </a:p>
          <a:p>
            <a:pPr marL="285750" indent="-285750">
              <a:lnSpc>
                <a:spcPct val="150000"/>
              </a:lnSpc>
              <a:buClrTx/>
              <a:buSzTx/>
              <a:buFont typeface="Wingdings" panose="05000000000000000000" pitchFamily="2" charset="2"/>
              <a:buChar char="u"/>
            </a:pPr>
            <a:endParaRPr lang="zh-CN" altLang="en-US" sz="1200" dirty="0">
              <a:solidFill>
                <a:schemeClr val="tx1">
                  <a:lumMod val="75000"/>
                  <a:lumOff val="25000"/>
                  <a:alpha val="88000"/>
                </a:schemeClr>
              </a:solidFill>
              <a:latin typeface="+mn-ea"/>
            </a:endParaRPr>
          </a:p>
          <a:p>
            <a:pPr marL="285750" indent="-285750">
              <a:lnSpc>
                <a:spcPct val="150000"/>
              </a:lnSpc>
              <a:buClrTx/>
              <a:buSzTx/>
              <a:buFont typeface="Wingdings" panose="05000000000000000000" pitchFamily="2" charset="2"/>
              <a:buChar char="u"/>
            </a:pPr>
            <a:r>
              <a:rPr lang="zh-CN" altLang="en-US" sz="1200" dirty="0">
                <a:solidFill>
                  <a:schemeClr val="tx1">
                    <a:lumMod val="75000"/>
                    <a:lumOff val="25000"/>
                    <a:alpha val="88000"/>
                  </a:schemeClr>
                </a:solidFill>
                <a:latin typeface="+mn-ea"/>
              </a:rPr>
              <a:t>“奋进新征程，建功新时代”的时代旋律，奏响“请党放心，强国有我”的时代之音。”要让青春在祖国和人民需要的地方绽放绚丽之花。新时代的号角早己奏响，时代的接力棒己经交接到我们的手中，我们就是建设中华的点点星火。先辈们向祖国和人民提交了一份满意的答卷，而属于我们的答案也正在写就。</a:t>
            </a:r>
            <a:endParaRPr lang="zh-CN" altLang="en-US" sz="1200" dirty="0">
              <a:solidFill>
                <a:schemeClr val="tx1">
                  <a:lumMod val="75000"/>
                  <a:lumOff val="25000"/>
                  <a:alpha val="88000"/>
                </a:schemeClr>
              </a:solidFill>
              <a:latin typeface="+mn-ea"/>
            </a:endParaRPr>
          </a:p>
          <a:p>
            <a:pPr indent="0">
              <a:lnSpc>
                <a:spcPct val="150000"/>
              </a:lnSpc>
              <a:buClrTx/>
              <a:buSzTx/>
              <a:buFont typeface="Wingdings" panose="05000000000000000000" pitchFamily="2" charset="2"/>
              <a:buNone/>
            </a:pPr>
            <a:endParaRPr lang="zh-CN" altLang="en-US" sz="1200" dirty="0">
              <a:solidFill>
                <a:schemeClr val="tx1">
                  <a:lumMod val="75000"/>
                  <a:lumOff val="25000"/>
                  <a:alpha val="88000"/>
                </a:schemeClr>
              </a:solidFill>
              <a:latin typeface="+mn-ea"/>
            </a:endParaRPr>
          </a:p>
          <a:p>
            <a:pPr marL="285750" indent="-285750">
              <a:lnSpc>
                <a:spcPct val="150000"/>
              </a:lnSpc>
              <a:buClrTx/>
              <a:buSzTx/>
              <a:buFont typeface="Wingdings" panose="05000000000000000000" pitchFamily="2" charset="2"/>
              <a:buChar char="u"/>
            </a:pPr>
            <a:r>
              <a:rPr lang="zh-CN" altLang="en-US" sz="1200" dirty="0">
                <a:solidFill>
                  <a:schemeClr val="tx1">
                    <a:lumMod val="75000"/>
                    <a:lumOff val="25000"/>
                    <a:alpha val="88000"/>
                  </a:schemeClr>
                </a:solidFill>
                <a:latin typeface="+mn-ea"/>
              </a:rPr>
              <a:t>征程万里风正劲，我们定不负总书记给予共青团的指导与使命，承前人之光，奋今朝之力，且看青年无畏前行顶万钧，无悔奉献成始终，神州大地红旗扬，吾辈青年勇担当。用青春谱写盛世华章，献礼二十大，共筑我中华！</a:t>
            </a:r>
            <a:endParaRPr lang="zh-CN" altLang="en-US" sz="1200" dirty="0">
              <a:solidFill>
                <a:schemeClr val="tx1">
                  <a:lumMod val="75000"/>
                  <a:lumOff val="25000"/>
                  <a:alpha val="88000"/>
                </a:schemeClr>
              </a:solidFill>
              <a:latin typeface="+mn-ea"/>
            </a:endParaRPr>
          </a:p>
        </p:txBody>
      </p:sp>
      <p:sp>
        <p:nvSpPr>
          <p:cNvPr id="22" name="Designer简2"/>
          <p:cNvSpPr txBox="1"/>
          <p:nvPr>
            <p:custDataLst>
              <p:tags r:id="rId2"/>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结语</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esigner简1"/>
          <p:cNvPicPr>
            <a:picLocks noChangeAspect="1"/>
          </p:cNvPicPr>
          <p:nvPr/>
        </p:nvPicPr>
        <p:blipFill>
          <a:blip r:embed="rId1"/>
          <a:stretch>
            <a:fillRect/>
          </a:stretch>
        </p:blipFill>
        <p:spPr>
          <a:xfrm>
            <a:off x="-453" y="-297"/>
            <a:ext cx="12193057" cy="6858594"/>
          </a:xfrm>
          <a:prstGeom prst="rect">
            <a:avLst/>
          </a:prstGeom>
        </p:spPr>
      </p:pic>
      <p:pic>
        <p:nvPicPr>
          <p:cNvPr id="24" name="Designer简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5624226"/>
            <a:ext cx="7750629" cy="1035840"/>
          </a:xfrm>
          <a:prstGeom prst="rect">
            <a:avLst/>
          </a:prstGeom>
        </p:spPr>
      </p:pic>
      <p:pic>
        <p:nvPicPr>
          <p:cNvPr id="51" name="Designer简6"/>
          <p:cNvPicPr>
            <a:picLocks noChangeAspect="1"/>
          </p:cNvPicPr>
          <p:nvPr/>
        </p:nvPicPr>
        <p:blipFill rotWithShape="1">
          <a:blip r:embed="rId3" cstate="screen"/>
          <a:srcRect l="2" t="71042" r="103" b="-2"/>
          <a:stretch>
            <a:fillRect/>
          </a:stretch>
        </p:blipFill>
        <p:spPr>
          <a:xfrm>
            <a:off x="6350" y="5787058"/>
            <a:ext cx="12179300" cy="1062575"/>
          </a:xfrm>
          <a:prstGeom prst="rect">
            <a:avLst/>
          </a:prstGeom>
          <a:effectLst>
            <a:outerShdw blurRad="50800" dist="38100" dir="16200000" rotWithShape="0">
              <a:prstClr val="black">
                <a:alpha val="40000"/>
              </a:prstClr>
            </a:outerShdw>
          </a:effectLst>
        </p:spPr>
      </p:pic>
      <p:sp>
        <p:nvSpPr>
          <p:cNvPr id="4" name="Designer简7"/>
          <p:cNvSpPr txBox="1"/>
          <p:nvPr/>
        </p:nvSpPr>
        <p:spPr>
          <a:xfrm>
            <a:off x="4328727" y="2629341"/>
            <a:ext cx="3535680" cy="1106805"/>
          </a:xfrm>
          <a:prstGeom prst="rect">
            <a:avLst/>
          </a:prstGeom>
        </p:spPr>
        <p:txBody>
          <a:bodyPr wrap="none">
            <a:spAutoFit/>
          </a:bodyPr>
          <a:lstStyle>
            <a:defPPr>
              <a:defRPr lang="zh-CN"/>
            </a:defPPr>
            <a:lvl1pPr algn="ctr">
              <a:defRPr sz="8000">
                <a:solidFill>
                  <a:srgbClr val="FAFC96"/>
                </a:solidFill>
                <a:latin typeface="汉仪雅酷黑 75W" panose="020B0804020202020204" pitchFamily="34" charset="-122"/>
                <a:ea typeface="汉仪雅酷黑 75W" panose="020B0804020202020204" pitchFamily="34" charset="-122"/>
                <a:cs typeface="+mn-ea"/>
              </a:defRPr>
            </a:lvl1pPr>
          </a:lstStyle>
          <a:p>
            <a:r>
              <a:rPr lang="zh-CN" altLang="en-US" sz="6600" dirty="0">
                <a:solidFill>
                  <a:srgbClr val="FFFFC0"/>
                </a:solidFill>
                <a:effectLst>
                  <a:outerShdw blurRad="38100" dist="38100" dir="2700000" algn="tl">
                    <a:srgbClr val="000000">
                      <a:alpha val="18000"/>
                    </a:srgbClr>
                  </a:outerShdw>
                </a:effectLst>
              </a:rPr>
              <a:t>感谢聆听</a:t>
            </a:r>
            <a:endParaRPr lang="zh-CN" altLang="en-US" sz="6600" dirty="0">
              <a:solidFill>
                <a:srgbClr val="FFFFC0"/>
              </a:solidFill>
              <a:effectLst>
                <a:outerShdw blurRad="38100" dist="38100" dir="2700000" algn="tl">
                  <a:srgbClr val="000000">
                    <a:alpha val="18000"/>
                  </a:srgbClr>
                </a:outerShdw>
              </a:effectLst>
            </a:endParaRPr>
          </a:p>
        </p:txBody>
      </p:sp>
      <p:grpSp>
        <p:nvGrpSpPr>
          <p:cNvPr id="5" name="Designer简8"/>
          <p:cNvGrpSpPr/>
          <p:nvPr/>
        </p:nvGrpSpPr>
        <p:grpSpPr>
          <a:xfrm>
            <a:off x="2353523" y="3898665"/>
            <a:ext cx="7484956" cy="440808"/>
            <a:chOff x="3928288" y="5474275"/>
            <a:chExt cx="5996761" cy="440808"/>
          </a:xfrm>
          <a:effectLst>
            <a:outerShdw blurRad="50800" dist="38100" dir="2700000" algn="tl" rotWithShape="0">
              <a:prstClr val="black">
                <a:alpha val="18000"/>
              </a:prstClr>
            </a:outerShdw>
          </a:effectLst>
        </p:grpSpPr>
        <p:sp>
          <p:nvSpPr>
            <p:cNvPr id="6" name="Designer简8-1"/>
            <p:cNvSpPr/>
            <p:nvPr/>
          </p:nvSpPr>
          <p:spPr>
            <a:xfrm>
              <a:off x="3928288" y="5474275"/>
              <a:ext cx="5996761" cy="440808"/>
            </a:xfrm>
            <a:prstGeom prst="roundRect">
              <a:avLst>
                <a:gd name="adj" fmla="val 0"/>
              </a:avLst>
            </a:prstGeom>
            <a:solidFill>
              <a:srgbClr val="FCE3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charset="-122"/>
                <a:ea typeface="思源黑体 CN Regular" panose="020B0500000000000000" charset="-122"/>
                <a:cs typeface="+mn-cs"/>
              </a:endParaRPr>
            </a:p>
          </p:txBody>
        </p:sp>
        <p:sp>
          <p:nvSpPr>
            <p:cNvPr id="7" name="Designer简8-2"/>
            <p:cNvSpPr/>
            <p:nvPr/>
          </p:nvSpPr>
          <p:spPr>
            <a:xfrm>
              <a:off x="4230386" y="5493079"/>
              <a:ext cx="5392566" cy="400110"/>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000" dirty="0">
                  <a:solidFill>
                    <a:srgbClr val="CE2524"/>
                  </a:solidFill>
                  <a:latin typeface="+mn-ea"/>
                </a:rPr>
                <a:t>学习贯彻党的二十届一中全会精神党课宣讲</a:t>
              </a:r>
              <a:r>
                <a:rPr lang="en-US" altLang="zh-CN" sz="2000" dirty="0">
                  <a:solidFill>
                    <a:srgbClr val="CE2524"/>
                  </a:solidFill>
                  <a:latin typeface="+mn-ea"/>
                </a:rPr>
                <a:t>PPT</a:t>
              </a:r>
              <a:endParaRPr kumimoji="0" lang="zh-CN" altLang="en-US" sz="2000" b="0" i="0" u="none" strike="noStrike" kern="1200" cap="none" spc="0" normalizeH="0" baseline="0" noProof="0" dirty="0">
                <a:ln>
                  <a:noFill/>
                </a:ln>
                <a:solidFill>
                  <a:srgbClr val="CE2524"/>
                </a:solidFill>
                <a:effectLst/>
                <a:uLnTx/>
                <a:uFillTx/>
                <a:latin typeface="+mn-ea"/>
              </a:endParaRPr>
            </a:p>
          </p:txBody>
        </p:sp>
      </p:grpSp>
      <p:grpSp>
        <p:nvGrpSpPr>
          <p:cNvPr id="8" name="Designer简9"/>
          <p:cNvGrpSpPr/>
          <p:nvPr/>
        </p:nvGrpSpPr>
        <p:grpSpPr>
          <a:xfrm>
            <a:off x="4015422" y="4622785"/>
            <a:ext cx="4161155" cy="326390"/>
            <a:chOff x="11657" y="14136"/>
            <a:chExt cx="6553" cy="514"/>
          </a:xfrm>
        </p:grpSpPr>
        <p:grpSp>
          <p:nvGrpSpPr>
            <p:cNvPr id="9" name="组合 8"/>
            <p:cNvGrpSpPr/>
            <p:nvPr/>
          </p:nvGrpSpPr>
          <p:grpSpPr>
            <a:xfrm>
              <a:off x="11657" y="14151"/>
              <a:ext cx="3004" cy="499"/>
              <a:chOff x="4083991" y="4965072"/>
              <a:chExt cx="1907784" cy="316870"/>
            </a:xfrm>
          </p:grpSpPr>
          <p:sp>
            <p:nvSpPr>
              <p:cNvPr id="14" name="Designer简9-1"/>
              <p:cNvSpPr/>
              <p:nvPr/>
            </p:nvSpPr>
            <p:spPr>
              <a:xfrm>
                <a:off x="4083991" y="4965072"/>
                <a:ext cx="316872" cy="316870"/>
              </a:xfrm>
              <a:prstGeom prst="ellipse">
                <a:avLst/>
              </a:prstGeom>
              <a:noFill/>
              <a:ln w="9652" cap="flat" cmpd="sng" algn="ctr">
                <a:solidFill>
                  <a:srgbClr val="FBE2B7"/>
                </a:solidFill>
                <a:prstDash val="solid"/>
                <a:miter lim="800000"/>
              </a:ln>
              <a:effectLst/>
            </p:spPr>
            <p:txBody>
              <a:bodyPr rot="0" spcFirstLastPara="0" vert="horz" wrap="square" lIns="69494" tIns="34747" rIns="69494" bIns="34747"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370" b="0" i="0" u="none" strike="noStrike" kern="1200" cap="none" spc="0" normalizeH="0" baseline="0" noProof="0" dirty="0">
                  <a:ln>
                    <a:noFill/>
                  </a:ln>
                  <a:solidFill>
                    <a:schemeClr val="bg1"/>
                  </a:solidFill>
                  <a:effectLst/>
                  <a:uLnTx/>
                  <a:uFillTx/>
                  <a:latin typeface="思源黑体 CN Regular" panose="020B0500000000000000" charset="-122"/>
                  <a:ea typeface="思源黑体 CN Regular" panose="020B0500000000000000" charset="-122"/>
                  <a:cs typeface="+mn-ea"/>
                  <a:sym typeface="+mn-lt"/>
                </a:endParaRPr>
              </a:p>
            </p:txBody>
          </p:sp>
          <p:sp>
            <p:nvSpPr>
              <p:cNvPr id="15" name="Designer简9-2"/>
              <p:cNvSpPr/>
              <p:nvPr/>
            </p:nvSpPr>
            <p:spPr>
              <a:xfrm>
                <a:off x="4155254" y="5025726"/>
                <a:ext cx="174347" cy="195562"/>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BE2B7"/>
              </a:solidFill>
              <a:ln w="12700" cap="flat" cmpd="sng" algn="ctr">
                <a:noFill/>
                <a:prstDash val="solid"/>
                <a:miter lim="800000"/>
              </a:ln>
              <a:effectLst/>
            </p:spPr>
            <p:txBody>
              <a:bodyPr rot="0" spcFirstLastPara="0" vert="horz" wrap="square" lIns="69494" tIns="34747" rIns="69494" bIns="34747"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370" b="0" i="0" u="none" strike="noStrike" kern="1200" cap="none" spc="0" normalizeH="0" baseline="0" noProof="0">
                  <a:ln>
                    <a:noFill/>
                  </a:ln>
                  <a:solidFill>
                    <a:schemeClr val="bg1"/>
                  </a:solidFill>
                  <a:effectLst/>
                  <a:uLnTx/>
                  <a:uFillTx/>
                  <a:latin typeface="思源黑体 CN Regular" panose="020B0500000000000000" charset="-122"/>
                  <a:ea typeface="思源黑体 CN Regular" panose="020B0500000000000000" charset="-122"/>
                  <a:cs typeface="+mn-ea"/>
                  <a:sym typeface="+mn-lt"/>
                </a:endParaRPr>
              </a:p>
            </p:txBody>
          </p:sp>
          <p:sp>
            <p:nvSpPr>
              <p:cNvPr id="16" name="Designer简9-3"/>
              <p:cNvSpPr txBox="1"/>
              <p:nvPr/>
            </p:nvSpPr>
            <p:spPr>
              <a:xfrm>
                <a:off x="4466163" y="4967781"/>
                <a:ext cx="1525612" cy="301630"/>
              </a:xfrm>
              <a:prstGeom prst="rect">
                <a:avLst/>
              </a:prstGeom>
              <a:noFill/>
              <a:effectLst/>
            </p:spPr>
            <p:txBody>
              <a:bodyPr wrap="square" lIns="69494" tIns="34747" rIns="69494" bIns="34747" rtlCol="0">
                <a:spAutoFit/>
                <a:scene3d>
                  <a:camera prst="orthographicFront"/>
                  <a:lightRig rig="threePt" dir="t"/>
                </a:scene3d>
                <a:sp3d contourW="9652">
                  <a:bevelT w="0" h="0"/>
                  <a:bevelB w="0" h="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buClrTx/>
                  <a:buSzTx/>
                  <a:buFontTx/>
                  <a:buNone/>
                  <a:defRPr/>
                </a:pPr>
                <a:r>
                  <a:rPr lang="zh-CN" altLang="en-US" sz="1520" kern="0" dirty="0">
                    <a:solidFill>
                      <a:srgbClr val="FBE2B7"/>
                    </a:solidFill>
                    <a:latin typeface="+mn-ea"/>
                    <a:cs typeface="+mn-ea"/>
                    <a:sym typeface="+mn-lt"/>
                  </a:rPr>
                  <a:t>汇报人</a:t>
                </a:r>
                <a:r>
                  <a:rPr kumimoji="0" sz="1520" i="0" u="none" strike="noStrike" kern="0" cap="none" spc="0" normalizeH="0" baseline="0" dirty="0">
                    <a:solidFill>
                      <a:srgbClr val="FBE2B7"/>
                    </a:solidFill>
                    <a:effectLst/>
                    <a:latin typeface="+mn-ea"/>
                    <a:cs typeface="+mn-ea"/>
                    <a:sym typeface="+mn-lt"/>
                  </a:rPr>
                  <a:t>：</a:t>
                </a:r>
                <a:r>
                  <a:rPr kumimoji="0" lang="zh-CN" altLang="en-US" sz="1520" i="0" u="none" strike="noStrike" kern="0" cap="none" spc="0" normalizeH="0" baseline="0" dirty="0">
                    <a:solidFill>
                      <a:srgbClr val="FBE2B7"/>
                    </a:solidFill>
                    <a:effectLst/>
                    <a:latin typeface="+mn-ea"/>
                    <a:cs typeface="+mn-ea"/>
                    <a:sym typeface="+mn-lt"/>
                  </a:rPr>
                  <a:t>张三</a:t>
                </a:r>
                <a:endParaRPr kumimoji="0" lang="zh-CN" altLang="en-US" sz="1520" i="0" u="none" strike="noStrike" kern="0" cap="none" spc="0" normalizeH="0" baseline="0" dirty="0">
                  <a:solidFill>
                    <a:srgbClr val="FBE2B7"/>
                  </a:solidFill>
                  <a:effectLst/>
                  <a:latin typeface="+mn-ea"/>
                  <a:cs typeface="+mn-ea"/>
                  <a:sym typeface="+mn-lt"/>
                </a:endParaRPr>
              </a:p>
            </p:txBody>
          </p:sp>
        </p:grpSp>
        <p:grpSp>
          <p:nvGrpSpPr>
            <p:cNvPr id="10" name="组合 9"/>
            <p:cNvGrpSpPr/>
            <p:nvPr/>
          </p:nvGrpSpPr>
          <p:grpSpPr>
            <a:xfrm>
              <a:off x="15181" y="14136"/>
              <a:ext cx="3029" cy="499"/>
              <a:chOff x="6476792" y="4955130"/>
              <a:chExt cx="1923464" cy="316870"/>
            </a:xfrm>
          </p:grpSpPr>
          <p:sp>
            <p:nvSpPr>
              <p:cNvPr id="11" name="Designer简9-4"/>
              <p:cNvSpPr/>
              <p:nvPr/>
            </p:nvSpPr>
            <p:spPr>
              <a:xfrm>
                <a:off x="6476792" y="4955130"/>
                <a:ext cx="316872" cy="316870"/>
              </a:xfrm>
              <a:prstGeom prst="ellipse">
                <a:avLst/>
              </a:prstGeom>
              <a:noFill/>
              <a:ln w="9652" cap="flat" cmpd="sng" algn="ctr">
                <a:solidFill>
                  <a:srgbClr val="FBE2B7"/>
                </a:solidFill>
                <a:prstDash val="solid"/>
                <a:miter lim="800000"/>
              </a:ln>
              <a:effectLst/>
            </p:spPr>
            <p:txBody>
              <a:bodyPr rot="0" spcFirstLastPara="0" vert="horz" wrap="square" lIns="69494" tIns="34747" rIns="69494" bIns="34747"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370" b="0" i="0" u="none" strike="noStrike" kern="1200" cap="none" spc="0" normalizeH="0" baseline="0" noProof="0" dirty="0">
                  <a:ln>
                    <a:noFill/>
                  </a:ln>
                  <a:solidFill>
                    <a:schemeClr val="bg1"/>
                  </a:solidFill>
                  <a:effectLst/>
                  <a:uLnTx/>
                  <a:uFillTx/>
                  <a:latin typeface="思源黑体 CN Regular" panose="020B0500000000000000" charset="-122"/>
                  <a:ea typeface="思源黑体 CN Regular" panose="020B0500000000000000" charset="-122"/>
                  <a:cs typeface="+mn-ea"/>
                  <a:sym typeface="+mn-lt"/>
                </a:endParaRPr>
              </a:p>
            </p:txBody>
          </p:sp>
          <p:sp>
            <p:nvSpPr>
              <p:cNvPr id="12" name="Designer简9-5"/>
              <p:cNvSpPr/>
              <p:nvPr/>
            </p:nvSpPr>
            <p:spPr>
              <a:xfrm>
                <a:off x="6537446" y="5021867"/>
                <a:ext cx="195564" cy="183399"/>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rgbClr val="FBE2B7"/>
              </a:solidFill>
              <a:ln w="12700" cap="flat" cmpd="sng" algn="ctr">
                <a:noFill/>
                <a:prstDash val="solid"/>
                <a:miter lim="800000"/>
              </a:ln>
              <a:effectLst/>
            </p:spPr>
            <p:txBody>
              <a:bodyPr rot="0" spcFirstLastPara="0" vert="horz" wrap="square" lIns="69494" tIns="34747" rIns="69494" bIns="34747"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370" b="0" i="0" u="none" strike="noStrike" kern="1200" cap="none" spc="0" normalizeH="0" baseline="0" noProof="0">
                  <a:ln>
                    <a:noFill/>
                  </a:ln>
                  <a:solidFill>
                    <a:schemeClr val="bg1"/>
                  </a:solidFill>
                  <a:effectLst/>
                  <a:uLnTx/>
                  <a:uFillTx/>
                  <a:latin typeface="思源黑体 CN Regular" panose="020B0500000000000000" charset="-122"/>
                  <a:ea typeface="思源黑体 CN Regular" panose="020B0500000000000000" charset="-122"/>
                  <a:cs typeface="+mn-ea"/>
                  <a:sym typeface="+mn-lt"/>
                </a:endParaRPr>
              </a:p>
            </p:txBody>
          </p:sp>
          <p:sp>
            <p:nvSpPr>
              <p:cNvPr id="13" name="Designer简9-6"/>
              <p:cNvSpPr txBox="1"/>
              <p:nvPr/>
            </p:nvSpPr>
            <p:spPr>
              <a:xfrm>
                <a:off x="6875897" y="4967781"/>
                <a:ext cx="1524359" cy="301630"/>
              </a:xfrm>
              <a:prstGeom prst="rect">
                <a:avLst/>
              </a:prstGeom>
              <a:noFill/>
              <a:effectLst/>
            </p:spPr>
            <p:txBody>
              <a:bodyPr wrap="square" lIns="69494" tIns="34747" rIns="69494" bIns="34747" rtlCol="0">
                <a:spAutoFit/>
                <a:scene3d>
                  <a:camera prst="orthographicFront"/>
                  <a:lightRig rig="threePt" dir="t"/>
                </a:scene3d>
                <a:sp3d contourW="9652">
                  <a:bevelT w="0" h="0"/>
                  <a:bevelB w="0" h="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buClrTx/>
                  <a:buSzTx/>
                  <a:buFontTx/>
                  <a:buNone/>
                  <a:defRPr/>
                </a:pPr>
                <a:r>
                  <a:rPr lang="zh-CN" altLang="en-US" sz="1520" kern="0" dirty="0">
                    <a:solidFill>
                      <a:srgbClr val="FBE2B7"/>
                    </a:solidFill>
                    <a:latin typeface="+mn-ea"/>
                    <a:cs typeface="+mn-ea"/>
                    <a:sym typeface="+mn-lt"/>
                  </a:rPr>
                  <a:t>时间</a:t>
                </a:r>
                <a:r>
                  <a:rPr kumimoji="0" sz="1520" i="0" u="none" strike="noStrike" kern="0" cap="none" spc="0" normalizeH="0" baseline="0" dirty="0">
                    <a:solidFill>
                      <a:srgbClr val="FBE2B7"/>
                    </a:solidFill>
                    <a:effectLst/>
                    <a:latin typeface="+mn-ea"/>
                    <a:cs typeface="+mn-ea"/>
                    <a:sym typeface="+mn-lt"/>
                  </a:rPr>
                  <a:t>：</a:t>
                </a:r>
                <a:r>
                  <a:rPr kumimoji="0" lang="en-US" sz="1520" i="0" u="none" strike="noStrike" kern="0" cap="none" spc="0" normalizeH="0" baseline="0" dirty="0">
                    <a:solidFill>
                      <a:srgbClr val="FBE2B7"/>
                    </a:solidFill>
                    <a:effectLst/>
                    <a:latin typeface="+mn-ea"/>
                    <a:cs typeface="+mn-ea"/>
                    <a:sym typeface="+mn-lt"/>
                  </a:rPr>
                  <a:t>2023</a:t>
                </a:r>
                <a:r>
                  <a:rPr lang="en-US" sz="1520" kern="0" dirty="0">
                    <a:solidFill>
                      <a:srgbClr val="FBE2B7"/>
                    </a:solidFill>
                    <a:latin typeface="+mn-ea"/>
                    <a:cs typeface="+mn-ea"/>
                    <a:sym typeface="+mn-lt"/>
                  </a:rPr>
                  <a:t>.01</a:t>
                </a:r>
                <a:endParaRPr kumimoji="0" lang="en-US" sz="1520" i="0" u="none" strike="noStrike" kern="0" cap="none" spc="0" normalizeH="0" baseline="0" dirty="0">
                  <a:solidFill>
                    <a:srgbClr val="FBE2B7"/>
                  </a:solidFill>
                  <a:effectLst/>
                  <a:latin typeface="+mn-ea"/>
                  <a:cs typeface="+mn-ea"/>
                  <a:sym typeface="+mn-lt"/>
                </a:endParaRPr>
              </a:p>
            </p:txBody>
          </p:sp>
        </p:grpSp>
      </p:grpSp>
      <p:pic>
        <p:nvPicPr>
          <p:cNvPr id="3" name="Designer简10" descr="图片包含 建筑, 电话, 手机, 桌子&#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5666" y="4689520"/>
            <a:ext cx="1879112" cy="2172041"/>
          </a:xfrm>
          <a:prstGeom prst="rect">
            <a:avLst/>
          </a:prstGeom>
        </p:spPr>
      </p:pic>
      <p:pic>
        <p:nvPicPr>
          <p:cNvPr id="18" name="Designer简11" descr="一群穿着制服的人&#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887" y="4500800"/>
            <a:ext cx="2197713" cy="2357199"/>
          </a:xfrm>
          <a:prstGeom prst="rect">
            <a:avLst/>
          </a:prstGeom>
        </p:spPr>
      </p:pic>
      <p:pic>
        <p:nvPicPr>
          <p:cNvPr id="104" name="图片 103"/>
          <p:cNvPicPr/>
          <p:nvPr/>
        </p:nvPicPr>
        <p:blipFill>
          <a:blip r:embed="rId6"/>
          <a:srcRect l="1111" t="621" r="526"/>
          <a:stretch>
            <a:fillRect/>
          </a:stretch>
        </p:blipFill>
        <p:spPr>
          <a:xfrm>
            <a:off x="696595" y="476885"/>
            <a:ext cx="1497330" cy="1495425"/>
          </a:xfrm>
          <a:prstGeom prst="ellipse">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esigner简1"/>
          <p:cNvPicPr>
            <a:picLocks noChangeAspect="1"/>
          </p:cNvPicPr>
          <p:nvPr/>
        </p:nvPicPr>
        <p:blipFill>
          <a:blip r:embed="rId1"/>
          <a:stretch>
            <a:fillRect/>
          </a:stretch>
        </p:blipFill>
        <p:spPr>
          <a:xfrm>
            <a:off x="-24583" y="2878"/>
            <a:ext cx="12193057" cy="6858594"/>
          </a:xfrm>
          <a:prstGeom prst="rect">
            <a:avLst/>
          </a:prstGeom>
        </p:spPr>
      </p:pic>
      <p:pic>
        <p:nvPicPr>
          <p:cNvPr id="24" name="Designer简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5624226"/>
            <a:ext cx="7750629" cy="1035840"/>
          </a:xfrm>
          <a:prstGeom prst="rect">
            <a:avLst/>
          </a:prstGeom>
        </p:spPr>
      </p:pic>
      <p:pic>
        <p:nvPicPr>
          <p:cNvPr id="51" name="Designer简3"/>
          <p:cNvPicPr>
            <a:picLocks noChangeAspect="1"/>
          </p:cNvPicPr>
          <p:nvPr/>
        </p:nvPicPr>
        <p:blipFill rotWithShape="1">
          <a:blip r:embed="rId3" cstate="screen"/>
          <a:srcRect l="2" t="71042" r="103" b="-2"/>
          <a:stretch>
            <a:fillRect/>
          </a:stretch>
        </p:blipFill>
        <p:spPr>
          <a:xfrm>
            <a:off x="6350" y="5787058"/>
            <a:ext cx="12179300" cy="1062575"/>
          </a:xfrm>
          <a:prstGeom prst="rect">
            <a:avLst/>
          </a:prstGeom>
          <a:effectLst>
            <a:outerShdw blurRad="50800" dist="38100" dir="16200000" rotWithShape="0">
              <a:prstClr val="black">
                <a:alpha val="40000"/>
              </a:prstClr>
            </a:outerShdw>
          </a:effectLst>
        </p:spPr>
      </p:pic>
      <p:pic>
        <p:nvPicPr>
          <p:cNvPr id="3" name="Designer简4" descr="图片包含 建筑, 电话, 手机, 桌子&#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5666" y="4689520"/>
            <a:ext cx="1879112" cy="2172041"/>
          </a:xfrm>
          <a:prstGeom prst="rect">
            <a:avLst/>
          </a:prstGeom>
        </p:spPr>
      </p:pic>
      <p:pic>
        <p:nvPicPr>
          <p:cNvPr id="18" name="Designer简5" descr="一群穿着制服的人&#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887" y="4500800"/>
            <a:ext cx="2197713" cy="2357199"/>
          </a:xfrm>
          <a:prstGeom prst="rect">
            <a:avLst/>
          </a:prstGeom>
        </p:spPr>
      </p:pic>
      <p:sp>
        <p:nvSpPr>
          <p:cNvPr id="21" name="Designer简6"/>
          <p:cNvSpPr txBox="1"/>
          <p:nvPr/>
        </p:nvSpPr>
        <p:spPr>
          <a:xfrm>
            <a:off x="551384" y="451018"/>
            <a:ext cx="1612900"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cap="all" dirty="0">
                <a:gradFill>
                  <a:gsLst>
                    <a:gs pos="28000">
                      <a:srgbClr val="FBCE93"/>
                    </a:gs>
                    <a:gs pos="64000">
                      <a:srgbClr val="FEF2E3"/>
                    </a:gs>
                    <a:gs pos="100000">
                      <a:schemeClr val="bg1">
                        <a:shade val="100000"/>
                        <a:satMod val="115000"/>
                      </a:schemeClr>
                    </a:gs>
                  </a:gsLst>
                  <a:lin ang="16200000" scaled="1"/>
                </a:gradFill>
                <a:uFillTx/>
                <a:latin typeface="+mj-ea"/>
                <a:ea typeface="+mj-ea"/>
              </a:rPr>
              <a:t>your logo</a:t>
            </a:r>
            <a:endParaRPr lang="en-US" altLang="zh-CN" sz="1600" cap="all" dirty="0">
              <a:gradFill>
                <a:gsLst>
                  <a:gs pos="28000">
                    <a:srgbClr val="FBCE93"/>
                  </a:gs>
                  <a:gs pos="64000">
                    <a:srgbClr val="FEF2E3"/>
                  </a:gs>
                  <a:gs pos="100000">
                    <a:schemeClr val="bg1">
                      <a:shade val="100000"/>
                      <a:satMod val="115000"/>
                    </a:schemeClr>
                  </a:gs>
                </a:gsLst>
                <a:lin ang="16200000" scaled="1"/>
              </a:gradFill>
              <a:uFillTx/>
              <a:latin typeface="+mj-ea"/>
              <a:ea typeface="+mj-ea"/>
            </a:endParaRPr>
          </a:p>
        </p:txBody>
      </p:sp>
      <p:sp>
        <p:nvSpPr>
          <p:cNvPr id="9" name="Designer简7"/>
          <p:cNvSpPr/>
          <p:nvPr/>
        </p:nvSpPr>
        <p:spPr>
          <a:xfrm>
            <a:off x="5373402" y="1446633"/>
            <a:ext cx="1445194" cy="1445194"/>
          </a:xfrm>
          <a:prstGeom prst="ellipse">
            <a:avLst/>
          </a:prstGeom>
          <a:solidFill>
            <a:schemeClr val="accent1"/>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148649" tIns="74324" rIns="148649" bIns="74324"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rPr>
              <a:t>01</a:t>
            </a:r>
            <a:endParaRPr lang="zh-CN" altLang="en-US"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endParaRPr>
          </a:p>
        </p:txBody>
      </p:sp>
      <p:sp>
        <p:nvSpPr>
          <p:cNvPr id="10" name="Designer简8"/>
          <p:cNvSpPr txBox="1"/>
          <p:nvPr/>
        </p:nvSpPr>
        <p:spPr>
          <a:xfrm>
            <a:off x="3048000" y="3158806"/>
            <a:ext cx="6096000" cy="922020"/>
          </a:xfrm>
          <a:prstGeom prst="rect">
            <a:avLst/>
          </a:prstGeom>
          <a:noFill/>
        </p:spPr>
        <p:txBody>
          <a:bodyPr wrap="square" anchor="ctr">
            <a:spAutoFit/>
          </a:bodyPr>
          <a:lstStyle/>
          <a:p>
            <a:pPr algn="ctr"/>
            <a:r>
              <a:rPr lang="zh-CN" altLang="en-US" sz="5400" dirty="0">
                <a:solidFill>
                  <a:srgbClr val="FFEEBE"/>
                </a:solidFill>
                <a:latin typeface="汉仪雅酷黑 75W" panose="020B0804020202020204" pitchFamily="34" charset="-122"/>
                <a:ea typeface="汉仪雅酷黑 75W" panose="020B0804020202020204" pitchFamily="34" charset="-122"/>
                <a:sym typeface="Arial" panose="020B0604020202020204" pitchFamily="34" charset="0"/>
              </a:rPr>
              <a:t>二十大意义</a:t>
            </a:r>
            <a:endParaRPr lang="zh-CN" altLang="en-US" sz="54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endParaRPr>
          </a:p>
        </p:txBody>
      </p:sp>
      <p:sp>
        <p:nvSpPr>
          <p:cNvPr id="11" name="Designer简9"/>
          <p:cNvSpPr txBox="1"/>
          <p:nvPr/>
        </p:nvSpPr>
        <p:spPr>
          <a:xfrm>
            <a:off x="3215680" y="4119444"/>
            <a:ext cx="576064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b="0" i="0" dirty="0">
                <a:solidFill>
                  <a:schemeClr val="accent5">
                    <a:alpha val="88000"/>
                  </a:schemeClr>
                </a:solidFill>
                <a:effectLst/>
                <a:cs typeface="+mn-ea"/>
                <a:sym typeface="+mn-lt"/>
              </a:rPr>
              <a:t>党的二十大报告立足实际、总结成就、谋划发展，内涵丰富、思想深邃，是指引我们全面建设社会主义现代化国家、全面推进中华民族伟大复兴的马克思主义纲领性文献。</a:t>
            </a:r>
            <a:endParaRPr lang="zh-CN" altLang="en-US" sz="1000" b="0" i="0" dirty="0">
              <a:solidFill>
                <a:schemeClr val="accent5">
                  <a:alpha val="88000"/>
                </a:schemeClr>
              </a:solidFill>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esigner简2"/>
          <p:cNvSpPr txBox="1"/>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rgbClr val="D40C16"/>
                </a:solidFill>
                <a:latin typeface="汉仪雅酷黑 75W" panose="020B0804020202020204" pitchFamily="34" charset="-122"/>
                <a:ea typeface="汉仪雅酷黑 75W" panose="020B0804020202020204" pitchFamily="34" charset="-122"/>
                <a:sym typeface="Arial" panose="020B0604020202020204" pitchFamily="34" charset="0"/>
              </a:rPr>
              <a:t>二十大意义</a:t>
            </a:r>
            <a:endParaRPr lang="zh-CN" altLang="en-US" sz="3600" dirty="0">
              <a:solidFill>
                <a:srgbClr val="D40C16"/>
              </a:solidFill>
              <a:latin typeface="汉仪雅酷黑 75W" panose="020B0804020202020204" pitchFamily="34" charset="-122"/>
              <a:ea typeface="汉仪雅酷黑 75W" panose="020B0804020202020204" pitchFamily="34" charset="-122"/>
              <a:sym typeface="Arial" panose="020B0604020202020204" pitchFamily="34" charset="0"/>
            </a:endParaRPr>
          </a:p>
        </p:txBody>
      </p: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7" name="Designer简6"/>
          <p:cNvGrpSpPr/>
          <p:nvPr/>
        </p:nvGrpSpPr>
        <p:grpSpPr>
          <a:xfrm>
            <a:off x="6528048" y="1920527"/>
            <a:ext cx="3077692" cy="654456"/>
            <a:chOff x="1333424" y="2243286"/>
            <a:chExt cx="3077692" cy="654456"/>
          </a:xfrm>
        </p:grpSpPr>
        <p:sp>
          <p:nvSpPr>
            <p:cNvPr id="14" name="Designer简6-1"/>
            <p:cNvSpPr/>
            <p:nvPr/>
          </p:nvSpPr>
          <p:spPr>
            <a:xfrm>
              <a:off x="1333424"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5" name="Designer简6-2"/>
            <p:cNvSpPr txBox="1"/>
            <p:nvPr/>
          </p:nvSpPr>
          <p:spPr>
            <a:xfrm>
              <a:off x="1385404"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重</a:t>
              </a:r>
              <a:endParaRPr lang="zh-CN" altLang="en-US" sz="3200" dirty="0">
                <a:solidFill>
                  <a:schemeClr val="accent1"/>
                </a:solidFill>
                <a:latin typeface="+mj-ea"/>
                <a:ea typeface="+mj-ea"/>
                <a:cs typeface="思源黑体 CN Regular" panose="020B0500000000000000" charset="-122"/>
              </a:endParaRPr>
            </a:p>
          </p:txBody>
        </p:sp>
        <p:sp>
          <p:nvSpPr>
            <p:cNvPr id="16" name="Designer简6-3"/>
            <p:cNvSpPr/>
            <p:nvPr/>
          </p:nvSpPr>
          <p:spPr>
            <a:xfrm>
              <a:off x="2141169"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7" name="Designer简6-4"/>
            <p:cNvSpPr txBox="1"/>
            <p:nvPr/>
          </p:nvSpPr>
          <p:spPr>
            <a:xfrm>
              <a:off x="2193149"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要</a:t>
              </a:r>
              <a:endParaRPr lang="zh-CN" altLang="en-US" sz="3200" dirty="0">
                <a:solidFill>
                  <a:schemeClr val="accent1"/>
                </a:solidFill>
                <a:latin typeface="+mj-ea"/>
                <a:ea typeface="+mj-ea"/>
                <a:cs typeface="思源黑体 CN Regular" panose="020B0500000000000000" charset="-122"/>
              </a:endParaRPr>
            </a:p>
          </p:txBody>
        </p:sp>
        <p:sp>
          <p:nvSpPr>
            <p:cNvPr id="18" name="Designer简6-5"/>
            <p:cNvSpPr/>
            <p:nvPr/>
          </p:nvSpPr>
          <p:spPr>
            <a:xfrm>
              <a:off x="2948914"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9" name="Designer简6-6"/>
            <p:cNvSpPr txBox="1"/>
            <p:nvPr/>
          </p:nvSpPr>
          <p:spPr>
            <a:xfrm>
              <a:off x="3000894"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意</a:t>
              </a:r>
              <a:endParaRPr lang="zh-CN" altLang="en-US" sz="3200" dirty="0">
                <a:solidFill>
                  <a:schemeClr val="accent1"/>
                </a:solidFill>
                <a:latin typeface="+mj-ea"/>
                <a:ea typeface="+mj-ea"/>
                <a:cs typeface="思源黑体 CN Regular" panose="020B0500000000000000" charset="-122"/>
              </a:endParaRPr>
            </a:p>
          </p:txBody>
        </p:sp>
        <p:sp>
          <p:nvSpPr>
            <p:cNvPr id="20" name="Designer简6-7"/>
            <p:cNvSpPr/>
            <p:nvPr/>
          </p:nvSpPr>
          <p:spPr>
            <a:xfrm>
              <a:off x="3756660"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1" name="Designer简6-8"/>
            <p:cNvSpPr txBox="1"/>
            <p:nvPr/>
          </p:nvSpPr>
          <p:spPr>
            <a:xfrm>
              <a:off x="3808640"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义</a:t>
              </a:r>
              <a:endParaRPr lang="zh-CN" altLang="en-US" sz="3200" dirty="0">
                <a:solidFill>
                  <a:schemeClr val="accent1"/>
                </a:solidFill>
                <a:latin typeface="+mj-ea"/>
                <a:ea typeface="+mj-ea"/>
                <a:cs typeface="思源黑体 CN Regular" panose="020B0500000000000000" charset="-122"/>
              </a:endParaRPr>
            </a:p>
          </p:txBody>
        </p:sp>
      </p:grpSp>
      <p:grpSp>
        <p:nvGrpSpPr>
          <p:cNvPr id="8" name="Designer简7"/>
          <p:cNvGrpSpPr/>
          <p:nvPr/>
        </p:nvGrpSpPr>
        <p:grpSpPr>
          <a:xfrm>
            <a:off x="1127448" y="1797640"/>
            <a:ext cx="4880610" cy="3808095"/>
            <a:chOff x="-259" y="2029"/>
            <a:chExt cx="7686" cy="5997"/>
          </a:xfrm>
        </p:grpSpPr>
        <p:pic>
          <p:nvPicPr>
            <p:cNvPr id="12" name="Designer简7-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59" y="2029"/>
              <a:ext cx="7686" cy="5997"/>
            </a:xfrm>
            <a:prstGeom prst="rect">
              <a:avLst/>
            </a:prstGeom>
          </p:spPr>
        </p:pic>
        <p:pic>
          <p:nvPicPr>
            <p:cNvPr id="13" name="Designer简7-2"/>
            <p:cNvPicPr>
              <a:picLocks noChangeAspect="1"/>
            </p:cNvPicPr>
            <p:nvPr/>
          </p:nvPicPr>
          <p:blipFill>
            <a:blip r:embed="rId3" cstate="print">
              <a:extLst>
                <a:ext uri="{28A0092B-C50C-407E-A947-70E740481C1C}">
                  <a14:useLocalDpi xmlns:a14="http://schemas.microsoft.com/office/drawing/2010/main" val="0"/>
                </a:ext>
              </a:extLst>
            </a:blip>
            <a:srcRect t="7406" b="7406"/>
            <a:stretch>
              <a:fillRect/>
            </a:stretch>
          </p:blipFill>
          <p:spPr>
            <a:xfrm>
              <a:off x="76" y="2369"/>
              <a:ext cx="7016" cy="3969"/>
            </a:xfrm>
            <a:prstGeom prst="rect">
              <a:avLst/>
            </a:prstGeom>
          </p:spPr>
        </p:pic>
      </p:grpSp>
      <p:sp>
        <p:nvSpPr>
          <p:cNvPr id="9" name="Designer简8"/>
          <p:cNvSpPr/>
          <p:nvPr/>
        </p:nvSpPr>
        <p:spPr>
          <a:xfrm>
            <a:off x="6384032" y="2856631"/>
            <a:ext cx="4680520" cy="2306955"/>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lang="zh-CN" altLang="en-US" sz="1200" dirty="0">
                <a:solidFill>
                  <a:schemeClr val="tx1">
                    <a:lumMod val="75000"/>
                    <a:lumOff val="25000"/>
                    <a:alpha val="88000"/>
                  </a:schemeClr>
                </a:solidFill>
                <a:latin typeface="+mn-ea"/>
              </a:rPr>
              <a:t>2022年10月16日，中国共产党第二十次全国代表大会隆重开幕。大会生动描绘了全面建成社会主义现代化强国的宏伟蓝图，吹响了向实现第二个百年奋斗目标进军、以中国式现代化全面推进中华民族伟大复兴的嘹亮号角。南湖上荡漾的，是党的生命的摇篮；井冈山弥漫的，是党不屈不挠的意志；历史见证了觉的成长，见证她从摇摇欲坠到引领华夏；历史见证了中国的步步强盛，从东亚病夫到雄狮的崛起，而如今，二十大即将召开，时代的接力棒将交到吾辈手中，祖国的未来，也将由我们缔造。</a:t>
            </a:r>
            <a:endParaRPr lang="zh-CN" altLang="en-US" sz="1200" dirty="0">
              <a:solidFill>
                <a:schemeClr val="tx1">
                  <a:lumMod val="75000"/>
                  <a:lumOff val="25000"/>
                  <a:alpha val="88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7" name="Designer简6"/>
          <p:cNvGrpSpPr/>
          <p:nvPr/>
        </p:nvGrpSpPr>
        <p:grpSpPr>
          <a:xfrm>
            <a:off x="6528048" y="1920527"/>
            <a:ext cx="3077692" cy="654456"/>
            <a:chOff x="1333424" y="2243286"/>
            <a:chExt cx="3077692" cy="654456"/>
          </a:xfrm>
        </p:grpSpPr>
        <p:sp>
          <p:nvSpPr>
            <p:cNvPr id="14" name="Designer简6-1"/>
            <p:cNvSpPr/>
            <p:nvPr/>
          </p:nvSpPr>
          <p:spPr>
            <a:xfrm>
              <a:off x="1333424"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5" name="Designer简6-2"/>
            <p:cNvSpPr txBox="1"/>
            <p:nvPr/>
          </p:nvSpPr>
          <p:spPr>
            <a:xfrm>
              <a:off x="1385404"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重</a:t>
              </a:r>
              <a:endParaRPr lang="zh-CN" altLang="en-US" sz="3200" dirty="0">
                <a:solidFill>
                  <a:schemeClr val="accent1"/>
                </a:solidFill>
                <a:latin typeface="+mj-ea"/>
                <a:ea typeface="+mj-ea"/>
                <a:cs typeface="思源黑体 CN Regular" panose="020B0500000000000000" charset="-122"/>
              </a:endParaRPr>
            </a:p>
          </p:txBody>
        </p:sp>
        <p:sp>
          <p:nvSpPr>
            <p:cNvPr id="16" name="Designer简6-3"/>
            <p:cNvSpPr/>
            <p:nvPr/>
          </p:nvSpPr>
          <p:spPr>
            <a:xfrm>
              <a:off x="2141169"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7" name="Designer简6-4"/>
            <p:cNvSpPr txBox="1"/>
            <p:nvPr/>
          </p:nvSpPr>
          <p:spPr>
            <a:xfrm>
              <a:off x="2193149"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要</a:t>
              </a:r>
              <a:endParaRPr lang="zh-CN" altLang="en-US" sz="3200" dirty="0">
                <a:solidFill>
                  <a:schemeClr val="accent1"/>
                </a:solidFill>
                <a:latin typeface="+mj-ea"/>
                <a:ea typeface="+mj-ea"/>
                <a:cs typeface="思源黑体 CN Regular" panose="020B0500000000000000" charset="-122"/>
              </a:endParaRPr>
            </a:p>
          </p:txBody>
        </p:sp>
        <p:sp>
          <p:nvSpPr>
            <p:cNvPr id="18" name="Designer简6-5"/>
            <p:cNvSpPr/>
            <p:nvPr/>
          </p:nvSpPr>
          <p:spPr>
            <a:xfrm>
              <a:off x="2948914"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9" name="Designer简6-6"/>
            <p:cNvSpPr txBox="1"/>
            <p:nvPr/>
          </p:nvSpPr>
          <p:spPr>
            <a:xfrm>
              <a:off x="3000894"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意</a:t>
              </a:r>
              <a:endParaRPr lang="zh-CN" altLang="en-US" sz="3200" dirty="0">
                <a:solidFill>
                  <a:schemeClr val="accent1"/>
                </a:solidFill>
                <a:latin typeface="+mj-ea"/>
                <a:ea typeface="+mj-ea"/>
                <a:cs typeface="思源黑体 CN Regular" panose="020B0500000000000000" charset="-122"/>
              </a:endParaRPr>
            </a:p>
          </p:txBody>
        </p:sp>
        <p:sp>
          <p:nvSpPr>
            <p:cNvPr id="20" name="Designer简6-7"/>
            <p:cNvSpPr/>
            <p:nvPr/>
          </p:nvSpPr>
          <p:spPr>
            <a:xfrm>
              <a:off x="3756660" y="2243286"/>
              <a:ext cx="654456" cy="654456"/>
            </a:xfrm>
            <a:prstGeom prst="ellipse">
              <a:avLst/>
            </a:prstGeom>
            <a:noFill/>
            <a:ln>
              <a:solidFill>
                <a:schemeClr val="accent1"/>
              </a:solidFill>
            </a:ln>
          </p:spPr>
          <p:style>
            <a:lnRef idx="2">
              <a:srgbClr val="71A3AD">
                <a:shade val="50000"/>
              </a:srgbClr>
            </a:lnRef>
            <a:fillRef idx="1">
              <a:srgbClr val="71A3AD"/>
            </a:fillRef>
            <a:effectRef idx="0">
              <a:srgbClr val="71A3AD"/>
            </a:effectRef>
            <a:fontRef idx="minor">
              <a:sysClr val="window" lastClr="FFFFFF"/>
            </a:fontRef>
          </p:style>
          <p:txBody>
            <a:bodyPr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endParaRPr lang="zh-CN" altLang="en-US" sz="2000">
                <a:solidFill>
                  <a:srgbClr val="056E9A"/>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1" name="Designer简6-8"/>
            <p:cNvSpPr txBox="1"/>
            <p:nvPr/>
          </p:nvSpPr>
          <p:spPr>
            <a:xfrm>
              <a:off x="3808640" y="2278127"/>
              <a:ext cx="55049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accent1"/>
                  </a:solidFill>
                  <a:latin typeface="+mj-ea"/>
                  <a:ea typeface="+mj-ea"/>
                  <a:cs typeface="思源黑体 CN Regular" panose="020B0500000000000000" charset="-122"/>
                </a:rPr>
                <a:t>义</a:t>
              </a:r>
              <a:endParaRPr lang="zh-CN" altLang="en-US" sz="3200" dirty="0">
                <a:solidFill>
                  <a:schemeClr val="accent1"/>
                </a:solidFill>
                <a:latin typeface="+mj-ea"/>
                <a:ea typeface="+mj-ea"/>
                <a:cs typeface="思源黑体 CN Regular" panose="020B0500000000000000" charset="-122"/>
              </a:endParaRPr>
            </a:p>
          </p:txBody>
        </p:sp>
      </p:grpSp>
      <p:pic>
        <p:nvPicPr>
          <p:cNvPr id="12" name="Designer简7-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27760" y="1797685"/>
            <a:ext cx="4880610" cy="3808095"/>
          </a:xfrm>
          <a:prstGeom prst="rect">
            <a:avLst/>
          </a:prstGeom>
        </p:spPr>
      </p:pic>
      <p:sp>
        <p:nvSpPr>
          <p:cNvPr id="9" name="Designer简8"/>
          <p:cNvSpPr/>
          <p:nvPr/>
        </p:nvSpPr>
        <p:spPr>
          <a:xfrm>
            <a:off x="6384032" y="2856631"/>
            <a:ext cx="4680520" cy="1753235"/>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lang="zh-CN" altLang="en-US" sz="1200" dirty="0">
                <a:solidFill>
                  <a:schemeClr val="tx1">
                    <a:lumMod val="75000"/>
                    <a:lumOff val="25000"/>
                    <a:alpha val="88000"/>
                  </a:schemeClr>
                </a:solidFill>
                <a:latin typeface="+mn-ea"/>
              </a:rPr>
              <a:t>我们要深刻领悟其中蕴含的强大真理力量，以回望过往、立足当下、面向未来的逻辑线索，正确认识实践成就、理论遵循、使命任务、行动纲领、重要保障与精神品质六个方面的理论要点，切实体会党的二十大报告的独特思想魅力，真正做到学深悟透、融会贯通、真信笃行，共同努力谱写新时代中国特色社会主义更加绚丽的华章。</a:t>
            </a:r>
            <a:endParaRPr lang="zh-CN" altLang="en-US" sz="1200" dirty="0">
              <a:solidFill>
                <a:schemeClr val="tx1">
                  <a:lumMod val="75000"/>
                  <a:lumOff val="25000"/>
                  <a:alpha val="88000"/>
                </a:schemeClr>
              </a:solidFill>
              <a:latin typeface="+mn-ea"/>
            </a:endParaRPr>
          </a:p>
        </p:txBody>
      </p:sp>
      <p:pic>
        <p:nvPicPr>
          <p:cNvPr id="102" name="图片 101"/>
          <p:cNvPicPr/>
          <p:nvPr>
            <p:custDataLst>
              <p:tags r:id="rId3"/>
            </p:custDataLst>
          </p:nvPr>
        </p:nvPicPr>
        <p:blipFill>
          <a:blip r:embed="rId4"/>
          <a:srcRect r="1861" b="9510"/>
          <a:stretch>
            <a:fillRect/>
          </a:stretch>
        </p:blipFill>
        <p:spPr>
          <a:xfrm>
            <a:off x="1343660" y="1988820"/>
            <a:ext cx="4455160" cy="2524125"/>
          </a:xfrm>
          <a:prstGeom prst="rect">
            <a:avLst/>
          </a:prstGeom>
          <a:noFill/>
          <a:ln w="9525">
            <a:noFill/>
          </a:ln>
        </p:spPr>
      </p:pic>
      <p:sp>
        <p:nvSpPr>
          <p:cNvPr id="22" name="Designer简2"/>
          <p:cNvSpPr txBox="1"/>
          <p:nvPr>
            <p:custDataLst>
              <p:tags r:id="rId5"/>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rgbClr val="D40C16"/>
                </a:solidFill>
                <a:latin typeface="汉仪雅酷黑 75W" panose="020B0804020202020204" pitchFamily="34" charset="-122"/>
                <a:ea typeface="汉仪雅酷黑 75W" panose="020B0804020202020204" pitchFamily="34" charset="-122"/>
                <a:sym typeface="Arial" panose="020B0604020202020204" pitchFamily="34" charset="0"/>
              </a:rPr>
              <a:t>二十大意义</a:t>
            </a:r>
            <a:endParaRPr lang="zh-CN" altLang="en-US" sz="3600" dirty="0">
              <a:solidFill>
                <a:srgbClr val="D40C16"/>
              </a:solidFill>
              <a:latin typeface="汉仪雅酷黑 75W" panose="020B0804020202020204" pitchFamily="34" charset="-122"/>
              <a:ea typeface="汉仪雅酷黑 75W" panose="020B0804020202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esigner简1"/>
          <p:cNvPicPr>
            <a:picLocks noChangeAspect="1"/>
          </p:cNvPicPr>
          <p:nvPr/>
        </p:nvPicPr>
        <p:blipFill>
          <a:blip r:embed="rId1"/>
          <a:stretch>
            <a:fillRect/>
          </a:stretch>
        </p:blipFill>
        <p:spPr>
          <a:xfrm>
            <a:off x="-453" y="-297"/>
            <a:ext cx="12193057" cy="6858594"/>
          </a:xfrm>
          <a:prstGeom prst="rect">
            <a:avLst/>
          </a:prstGeom>
        </p:spPr>
      </p:pic>
      <p:pic>
        <p:nvPicPr>
          <p:cNvPr id="24" name="Designer简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5624226"/>
            <a:ext cx="7750629" cy="1035840"/>
          </a:xfrm>
          <a:prstGeom prst="rect">
            <a:avLst/>
          </a:prstGeom>
        </p:spPr>
      </p:pic>
      <p:pic>
        <p:nvPicPr>
          <p:cNvPr id="51" name="Designer简3"/>
          <p:cNvPicPr>
            <a:picLocks noChangeAspect="1"/>
          </p:cNvPicPr>
          <p:nvPr/>
        </p:nvPicPr>
        <p:blipFill rotWithShape="1">
          <a:blip r:embed="rId3" cstate="screen"/>
          <a:srcRect l="2" t="71042" r="103" b="-2"/>
          <a:stretch>
            <a:fillRect/>
          </a:stretch>
        </p:blipFill>
        <p:spPr>
          <a:xfrm>
            <a:off x="6350" y="5787058"/>
            <a:ext cx="12179300" cy="1062575"/>
          </a:xfrm>
          <a:prstGeom prst="rect">
            <a:avLst/>
          </a:prstGeom>
          <a:effectLst>
            <a:outerShdw blurRad="50800" dist="38100" dir="16200000" rotWithShape="0">
              <a:prstClr val="black">
                <a:alpha val="40000"/>
              </a:prstClr>
            </a:outerShdw>
          </a:effectLst>
        </p:spPr>
      </p:pic>
      <p:pic>
        <p:nvPicPr>
          <p:cNvPr id="3" name="Designer简4" descr="图片包含 建筑, 电话, 手机, 桌子&#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5666" y="4689520"/>
            <a:ext cx="1879112" cy="2172041"/>
          </a:xfrm>
          <a:prstGeom prst="rect">
            <a:avLst/>
          </a:prstGeom>
        </p:spPr>
      </p:pic>
      <p:pic>
        <p:nvPicPr>
          <p:cNvPr id="18" name="Designer简5" descr="一群穿着制服的人&#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887" y="4500800"/>
            <a:ext cx="2197713" cy="2357199"/>
          </a:xfrm>
          <a:prstGeom prst="rect">
            <a:avLst/>
          </a:prstGeom>
        </p:spPr>
      </p:pic>
      <p:sp>
        <p:nvSpPr>
          <p:cNvPr id="9" name="Designer简7"/>
          <p:cNvSpPr/>
          <p:nvPr/>
        </p:nvSpPr>
        <p:spPr>
          <a:xfrm>
            <a:off x="5373402" y="1446633"/>
            <a:ext cx="1445194" cy="1445194"/>
          </a:xfrm>
          <a:prstGeom prst="ellipse">
            <a:avLst/>
          </a:prstGeom>
          <a:solidFill>
            <a:schemeClr val="accent1"/>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148649" tIns="74324" rIns="148649" bIns="74324"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rPr>
              <a:t>02</a:t>
            </a:r>
            <a:endParaRPr lang="zh-CN" altLang="en-US" sz="4550" dirty="0">
              <a:gradFill>
                <a:gsLst>
                  <a:gs pos="40000">
                    <a:srgbClr val="FFD992"/>
                  </a:gs>
                  <a:gs pos="95000">
                    <a:srgbClr val="FFD992"/>
                  </a:gs>
                  <a:gs pos="69000">
                    <a:srgbClr val="FBF6DB"/>
                  </a:gs>
                  <a:gs pos="14000">
                    <a:srgbClr val="FBF6DB"/>
                  </a:gs>
                </a:gsLst>
                <a:lin ang="2700000" scaled="0"/>
              </a:gradFill>
              <a:latin typeface="思源黑体 CN Bold" panose="020B0800000000000000" pitchFamily="34" charset="-122"/>
              <a:ea typeface="思源黑体 CN Bold" panose="020B0800000000000000" pitchFamily="34" charset="-122"/>
              <a:cs typeface="思源黑体 CN Regular" panose="020B0500000000000000" charset="-122"/>
            </a:endParaRPr>
          </a:p>
        </p:txBody>
      </p:sp>
      <p:sp>
        <p:nvSpPr>
          <p:cNvPr id="10" name="Designer简8"/>
          <p:cNvSpPr txBox="1"/>
          <p:nvPr/>
        </p:nvSpPr>
        <p:spPr>
          <a:xfrm>
            <a:off x="3048000" y="3158806"/>
            <a:ext cx="6096000" cy="922020"/>
          </a:xfrm>
          <a:prstGeom prst="rect">
            <a:avLst/>
          </a:prstGeom>
          <a:noFill/>
        </p:spPr>
        <p:txBody>
          <a:bodyPr wrap="square" anchor="ctr">
            <a:spAutoFit/>
          </a:bodyPr>
          <a:lstStyle/>
          <a:p>
            <a:pPr algn="ctr"/>
            <a:r>
              <a:rPr lang="zh-CN" altLang="en-US" sz="54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rPr>
              <a:t>实践成就</a:t>
            </a:r>
            <a:endParaRPr lang="zh-CN" altLang="en-US" sz="5400" dirty="0">
              <a:gradFill>
                <a:gsLst>
                  <a:gs pos="40000">
                    <a:srgbClr val="FFD992"/>
                  </a:gs>
                  <a:gs pos="95000">
                    <a:srgbClr val="FFD992"/>
                  </a:gs>
                  <a:gs pos="69000">
                    <a:srgbClr val="FBF6DB"/>
                  </a:gs>
                  <a:gs pos="14000">
                    <a:srgbClr val="FBF6DB"/>
                  </a:gs>
                </a:gsLst>
                <a:lin ang="2700000" scaled="0"/>
              </a:gradFill>
              <a:latin typeface="汉仪雅酷黑 75W" panose="020B0804020202020204" pitchFamily="34" charset="-122"/>
              <a:ea typeface="汉仪雅酷黑 75W" panose="020B0804020202020204" pitchFamily="34" charset="-122"/>
              <a:cs typeface="思源黑体 CN Regular" panose="020B0500000000000000" charset="-122"/>
            </a:endParaRPr>
          </a:p>
        </p:txBody>
      </p:sp>
      <p:sp>
        <p:nvSpPr>
          <p:cNvPr id="11" name="Designer简9"/>
          <p:cNvSpPr txBox="1"/>
          <p:nvPr/>
        </p:nvSpPr>
        <p:spPr>
          <a:xfrm>
            <a:off x="3215680" y="4119444"/>
            <a:ext cx="5760640" cy="321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000" b="0" i="0" dirty="0">
                <a:solidFill>
                  <a:schemeClr val="accent5">
                    <a:alpha val="88000"/>
                  </a:schemeClr>
                </a:solidFill>
                <a:effectLst/>
                <a:cs typeface="+mn-ea"/>
                <a:sym typeface="+mn-lt"/>
              </a:rPr>
              <a:t>十年来经历的三件大事是彪炳中华民族发展史册的历史性胜利</a:t>
            </a:r>
            <a:endParaRPr lang="zh-CN" altLang="en-US" sz="1000" b="0" i="0" dirty="0">
              <a:solidFill>
                <a:schemeClr val="accent5">
                  <a:alpha val="88000"/>
                </a:schemeClr>
              </a:solidFill>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esigner简2"/>
          <p:cNvSpPr txBox="1"/>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实践成就</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7" name="Designer简6"/>
          <p:cNvGrpSpPr/>
          <p:nvPr/>
        </p:nvGrpSpPr>
        <p:grpSpPr>
          <a:xfrm>
            <a:off x="1127447" y="3808290"/>
            <a:ext cx="2981010" cy="2016224"/>
            <a:chOff x="3691054" y="1772816"/>
            <a:chExt cx="2981010" cy="2016224"/>
          </a:xfrm>
        </p:grpSpPr>
        <p:sp>
          <p:nvSpPr>
            <p:cNvPr id="50" name="Designer简6-1"/>
            <p:cNvSpPr/>
            <p:nvPr/>
          </p:nvSpPr>
          <p:spPr>
            <a:xfrm>
              <a:off x="3691054" y="1772816"/>
              <a:ext cx="2981010" cy="2016224"/>
            </a:xfrm>
            <a:prstGeom prst="roundRect">
              <a:avLst>
                <a:gd name="adj" fmla="val 703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dirty="0">
                <a:solidFill>
                  <a:srgbClr val="BA1219"/>
                </a:solidFill>
                <a:latin typeface="+mn-ea"/>
              </a:endParaRPr>
            </a:p>
          </p:txBody>
        </p:sp>
        <p:sp>
          <p:nvSpPr>
            <p:cNvPr id="46" name="Designer简6-3"/>
            <p:cNvSpPr/>
            <p:nvPr/>
          </p:nvSpPr>
          <p:spPr>
            <a:xfrm>
              <a:off x="4007919" y="1991891"/>
              <a:ext cx="2376170" cy="154876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2000" dirty="0">
                <a:solidFill>
                  <a:schemeClr val="bg1"/>
                </a:solidFill>
                <a:latin typeface="+mj-ea"/>
                <a:ea typeface="+mj-ea"/>
                <a:cs typeface="+mn-ea"/>
                <a:sym typeface="+mn-lt"/>
              </a:endParaRPr>
            </a:p>
          </p:txBody>
        </p:sp>
        <p:sp>
          <p:nvSpPr>
            <p:cNvPr id="48" name="Designer简6-4"/>
            <p:cNvSpPr txBox="1"/>
            <p:nvPr/>
          </p:nvSpPr>
          <p:spPr>
            <a:xfrm>
              <a:off x="4151786" y="2269564"/>
              <a:ext cx="2088230" cy="11988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mj-ea"/>
                  <a:ea typeface="+mj-ea"/>
                  <a:cs typeface="+mn-ea"/>
                  <a:sym typeface="+mn-lt"/>
                </a:rPr>
                <a:t>中国特色社会主义进入新时代</a:t>
              </a:r>
              <a:endParaRPr lang="zh-CN" altLang="en-US" sz="2400" dirty="0">
                <a:solidFill>
                  <a:schemeClr val="bg1"/>
                </a:solidFill>
                <a:latin typeface="+mj-ea"/>
                <a:ea typeface="+mj-ea"/>
                <a:cs typeface="+mn-ea"/>
                <a:sym typeface="+mn-lt"/>
              </a:endParaRPr>
            </a:p>
          </p:txBody>
        </p:sp>
      </p:grpSp>
      <p:grpSp>
        <p:nvGrpSpPr>
          <p:cNvPr id="8" name="Designer简7"/>
          <p:cNvGrpSpPr/>
          <p:nvPr/>
        </p:nvGrpSpPr>
        <p:grpSpPr>
          <a:xfrm>
            <a:off x="8083543" y="1773115"/>
            <a:ext cx="2981325" cy="3613150"/>
            <a:chOff x="3691054" y="1559456"/>
            <a:chExt cx="2981325" cy="3613150"/>
          </a:xfrm>
        </p:grpSpPr>
        <p:sp>
          <p:nvSpPr>
            <p:cNvPr id="43" name="Designer简7-1"/>
            <p:cNvSpPr/>
            <p:nvPr/>
          </p:nvSpPr>
          <p:spPr>
            <a:xfrm>
              <a:off x="3691054" y="1559456"/>
              <a:ext cx="2981325" cy="3613150"/>
            </a:xfrm>
            <a:prstGeom prst="roundRect">
              <a:avLst>
                <a:gd name="adj" fmla="val 703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dirty="0">
                <a:solidFill>
                  <a:srgbClr val="BA1219"/>
                </a:solidFill>
                <a:latin typeface="+mn-ea"/>
              </a:endParaRPr>
            </a:p>
          </p:txBody>
        </p:sp>
        <p:sp>
          <p:nvSpPr>
            <p:cNvPr id="39" name="Designer简7-3"/>
            <p:cNvSpPr/>
            <p:nvPr/>
          </p:nvSpPr>
          <p:spPr>
            <a:xfrm>
              <a:off x="3880919" y="1772816"/>
              <a:ext cx="2484120" cy="32213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2000" dirty="0">
                <a:solidFill>
                  <a:schemeClr val="bg1"/>
                </a:solidFill>
                <a:latin typeface="+mj-ea"/>
                <a:ea typeface="+mj-ea"/>
                <a:cs typeface="+mn-ea"/>
                <a:sym typeface="+mn-lt"/>
              </a:endParaRPr>
            </a:p>
          </p:txBody>
        </p:sp>
        <p:sp>
          <p:nvSpPr>
            <p:cNvPr id="41" name="Designer简7-4"/>
            <p:cNvSpPr txBox="1"/>
            <p:nvPr/>
          </p:nvSpPr>
          <p:spPr>
            <a:xfrm>
              <a:off x="4132736" y="2269564"/>
              <a:ext cx="2088230" cy="230695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a:solidFill>
                    <a:schemeClr val="bg1"/>
                  </a:solidFill>
                  <a:latin typeface="+mj-ea"/>
                  <a:ea typeface="+mj-ea"/>
                  <a:cs typeface="+mn-ea"/>
                  <a:sym typeface="+mn-lt"/>
                </a:rPr>
                <a:t>完成脱贫攻坚、全面建成小康社会的历史任务，实现第一个百年奋斗目标</a:t>
              </a:r>
              <a:endParaRPr lang="zh-CN" altLang="en-US" sz="2400">
                <a:solidFill>
                  <a:schemeClr val="bg1"/>
                </a:solidFill>
                <a:latin typeface="+mj-ea"/>
                <a:ea typeface="+mj-ea"/>
                <a:cs typeface="+mn-ea"/>
                <a:sym typeface="+mn-lt"/>
              </a:endParaRPr>
            </a:p>
          </p:txBody>
        </p:sp>
      </p:grpSp>
      <p:grpSp>
        <p:nvGrpSpPr>
          <p:cNvPr id="9" name="Designer简8"/>
          <p:cNvGrpSpPr/>
          <p:nvPr/>
        </p:nvGrpSpPr>
        <p:grpSpPr>
          <a:xfrm>
            <a:off x="1127447" y="1475720"/>
            <a:ext cx="2981010" cy="2016224"/>
            <a:chOff x="3691054" y="1772816"/>
            <a:chExt cx="2981010" cy="2016224"/>
          </a:xfrm>
        </p:grpSpPr>
        <p:sp>
          <p:nvSpPr>
            <p:cNvPr id="36" name="Designer简8-1"/>
            <p:cNvSpPr/>
            <p:nvPr/>
          </p:nvSpPr>
          <p:spPr>
            <a:xfrm>
              <a:off x="3691054" y="1772816"/>
              <a:ext cx="2981010" cy="2016224"/>
            </a:xfrm>
            <a:prstGeom prst="roundRect">
              <a:avLst>
                <a:gd name="adj" fmla="val 703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dirty="0">
                <a:solidFill>
                  <a:srgbClr val="BA1219"/>
                </a:solidFill>
                <a:latin typeface="+mn-ea"/>
              </a:endParaRPr>
            </a:p>
          </p:txBody>
        </p:sp>
        <p:sp>
          <p:nvSpPr>
            <p:cNvPr id="32" name="Designer简8-3"/>
            <p:cNvSpPr/>
            <p:nvPr/>
          </p:nvSpPr>
          <p:spPr>
            <a:xfrm>
              <a:off x="4007919" y="1991891"/>
              <a:ext cx="2376170" cy="153479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2000" dirty="0">
                <a:solidFill>
                  <a:schemeClr val="bg1"/>
                </a:solidFill>
                <a:latin typeface="+mj-ea"/>
                <a:ea typeface="+mj-ea"/>
                <a:cs typeface="+mn-ea"/>
                <a:sym typeface="+mn-lt"/>
              </a:endParaRPr>
            </a:p>
          </p:txBody>
        </p:sp>
        <p:sp>
          <p:nvSpPr>
            <p:cNvPr id="34" name="Designer简8-4"/>
            <p:cNvSpPr txBox="1"/>
            <p:nvPr/>
          </p:nvSpPr>
          <p:spPr>
            <a:xfrm>
              <a:off x="4151786" y="2269564"/>
              <a:ext cx="2088230" cy="11988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mj-ea"/>
                  <a:ea typeface="+mj-ea"/>
                  <a:cs typeface="+mn-ea"/>
                  <a:sym typeface="+mn-lt"/>
                </a:rPr>
                <a:t>迎来中国共产党成立一百周年</a:t>
              </a:r>
              <a:endParaRPr lang="zh-CN" altLang="en-US" sz="2400" dirty="0">
                <a:solidFill>
                  <a:schemeClr val="bg1"/>
                </a:solidFill>
                <a:latin typeface="+mj-ea"/>
                <a:ea typeface="+mj-ea"/>
                <a:cs typeface="+mn-ea"/>
                <a:sym typeface="+mn-lt"/>
              </a:endParaRPr>
            </a:p>
          </p:txBody>
        </p:sp>
      </p:grpSp>
      <p:sp>
        <p:nvSpPr>
          <p:cNvPr id="12" name="Designer简10"/>
          <p:cNvSpPr/>
          <p:nvPr/>
        </p:nvSpPr>
        <p:spPr>
          <a:xfrm>
            <a:off x="5126130" y="2507246"/>
            <a:ext cx="1949667" cy="1949018"/>
          </a:xfrm>
          <a:prstGeom prst="ellipse">
            <a:avLst/>
          </a:prstGeom>
          <a:blipFill>
            <a:blip r:embed="rId2">
              <a:extLst>
                <a:ext uri="{28A0092B-C50C-407E-A947-70E740481C1C}">
                  <a14:useLocalDpi xmlns:a14="http://schemas.microsoft.com/office/drawing/2010/main" val="0"/>
                </a:ext>
              </a:extLst>
            </a:blip>
            <a:srcRect/>
            <a:stretch>
              <a:fillRect l="-24655" r="-24655"/>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charset="-122"/>
              <a:ea typeface="思源黑体 CN Regular" panose="020B0500000000000000" charset="-122"/>
            </a:endParaRPr>
          </a:p>
        </p:txBody>
      </p:sp>
      <p:sp>
        <p:nvSpPr>
          <p:cNvPr id="13" name="Designer简11"/>
          <p:cNvSpPr/>
          <p:nvPr/>
        </p:nvSpPr>
        <p:spPr>
          <a:xfrm rot="1228976" flipH="1" flipV="1">
            <a:off x="4537943" y="1904802"/>
            <a:ext cx="3133461" cy="3133459"/>
          </a:xfrm>
          <a:prstGeom prst="blockArc">
            <a:avLst>
              <a:gd name="adj1" fmla="val 21599999"/>
              <a:gd name="adj2" fmla="val 8180671"/>
              <a:gd name="adj3" fmla="val 1191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tx1"/>
              </a:solidFill>
              <a:latin typeface="思源黑体 CN Regular" panose="020B0500000000000000" charset="-122"/>
              <a:ea typeface="思源黑体 CN Regular" panose="020B0500000000000000" charset="-122"/>
            </a:endParaRPr>
          </a:p>
        </p:txBody>
      </p:sp>
      <p:sp>
        <p:nvSpPr>
          <p:cNvPr id="14" name="Designer简12"/>
          <p:cNvSpPr/>
          <p:nvPr/>
        </p:nvSpPr>
        <p:spPr>
          <a:xfrm rot="20128976" flipH="1" flipV="1">
            <a:off x="7159557" y="2880435"/>
            <a:ext cx="643793" cy="554994"/>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charset="-122"/>
              <a:ea typeface="思源黑体 CN Regular" panose="020B0500000000000000" charset="-122"/>
            </a:endParaRPr>
          </a:p>
        </p:txBody>
      </p:sp>
      <p:grpSp>
        <p:nvGrpSpPr>
          <p:cNvPr id="15" name="Designer简13"/>
          <p:cNvGrpSpPr/>
          <p:nvPr/>
        </p:nvGrpSpPr>
        <p:grpSpPr>
          <a:xfrm rot="1228976">
            <a:off x="4537943" y="1904802"/>
            <a:ext cx="3133461" cy="3133459"/>
            <a:chOff x="3029446" y="2446284"/>
            <a:chExt cx="3073942" cy="3073942"/>
          </a:xfrm>
          <a:solidFill>
            <a:schemeClr val="accent3"/>
          </a:solidFill>
        </p:grpSpPr>
        <p:sp>
          <p:nvSpPr>
            <p:cNvPr id="22" name="Designer简13-1"/>
            <p:cNvSpPr/>
            <p:nvPr/>
          </p:nvSpPr>
          <p:spPr>
            <a:xfrm>
              <a:off x="3029446" y="2446284"/>
              <a:ext cx="3073942" cy="3073942"/>
            </a:xfrm>
            <a:prstGeom prst="blockArc">
              <a:avLst>
                <a:gd name="adj1" fmla="val 21599999"/>
                <a:gd name="adj2" fmla="val 8180671"/>
                <a:gd name="adj3" fmla="val 1191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tx1"/>
                </a:solidFill>
                <a:latin typeface="思源黑体 CN Regular" panose="020B0500000000000000" charset="-122"/>
                <a:ea typeface="思源黑体 CN Regular" panose="020B0500000000000000" charset="-122"/>
              </a:endParaRPr>
            </a:p>
          </p:txBody>
        </p:sp>
        <p:sp>
          <p:nvSpPr>
            <p:cNvPr id="23" name="Designer简13-2"/>
            <p:cNvSpPr/>
            <p:nvPr/>
          </p:nvSpPr>
          <p:spPr>
            <a:xfrm rot="8100000" flipV="1">
              <a:off x="3100799" y="4487660"/>
              <a:ext cx="631564" cy="544452"/>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solidFill>
                <a:latin typeface="思源黑体 CN Regular" panose="020B0500000000000000" charset="-122"/>
                <a:ea typeface="思源黑体 CN Regular" panose="020B0500000000000000" charset="-122"/>
              </a:endParaRPr>
            </a:p>
          </p:txBody>
        </p:sp>
      </p:grpSp>
      <p:sp>
        <p:nvSpPr>
          <p:cNvPr id="20" name="Designer简14"/>
          <p:cNvSpPr/>
          <p:nvPr/>
        </p:nvSpPr>
        <p:spPr>
          <a:xfrm>
            <a:off x="7188269" y="3228983"/>
            <a:ext cx="635001" cy="635001"/>
          </a:xfrm>
          <a:prstGeom prst="ellipse">
            <a:avLst/>
          </a:prstGeom>
          <a:solidFill>
            <a:srgbClr val="C00000"/>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tx1"/>
              </a:solidFill>
              <a:latin typeface="思源黑体 CN Regular" panose="020B0500000000000000" charset="-122"/>
              <a:ea typeface="思源黑体 CN Regular" panose="020B0500000000000000" charset="-122"/>
            </a:endParaRPr>
          </a:p>
        </p:txBody>
      </p:sp>
      <p:sp>
        <p:nvSpPr>
          <p:cNvPr id="18" name="Designer简15"/>
          <p:cNvSpPr/>
          <p:nvPr/>
        </p:nvSpPr>
        <p:spPr>
          <a:xfrm>
            <a:off x="4437999" y="3023664"/>
            <a:ext cx="635001" cy="635001"/>
          </a:xfrm>
          <a:prstGeom prst="ellipse">
            <a:avLst/>
          </a:prstGeom>
          <a:solidFill>
            <a:srgbClr val="C00000"/>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tx1"/>
              </a:solidFill>
              <a:latin typeface="思源黑体 CN Regular" panose="020B0500000000000000" charset="-122"/>
              <a:ea typeface="思源黑体 CN Regular" panose="020B0500000000000000" charset="-122"/>
            </a:endParaRPr>
          </a:p>
        </p:txBody>
      </p:sp>
      <p:sp>
        <p:nvSpPr>
          <p:cNvPr id="52" name="Designer简16"/>
          <p:cNvSpPr>
            <a:spLocks noChangeAspect="1" noEditPoints="1"/>
          </p:cNvSpPr>
          <p:nvPr/>
        </p:nvSpPr>
        <p:spPr bwMode="auto">
          <a:xfrm>
            <a:off x="4597780" y="3190744"/>
            <a:ext cx="315442" cy="287392"/>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Arial" panose="020B0604020202020204" pitchFamily="34" charset="0"/>
              <a:ea typeface="思源黑体 CN Regular" panose="020B0500000000000000" charset="-122"/>
              <a:cs typeface="Arial" panose="020B0604020202020204" pitchFamily="34" charset="0"/>
            </a:endParaRPr>
          </a:p>
        </p:txBody>
      </p:sp>
      <p:grpSp>
        <p:nvGrpSpPr>
          <p:cNvPr id="53" name="Designer简17"/>
          <p:cNvGrpSpPr/>
          <p:nvPr/>
        </p:nvGrpSpPr>
        <p:grpSpPr>
          <a:xfrm>
            <a:off x="7348049" y="3381402"/>
            <a:ext cx="315442" cy="316699"/>
            <a:chOff x="4214813" y="1803400"/>
            <a:chExt cx="796925" cy="800100"/>
          </a:xfrm>
          <a:solidFill>
            <a:schemeClr val="bg1"/>
          </a:solidFill>
        </p:grpSpPr>
        <p:sp>
          <p:nvSpPr>
            <p:cNvPr id="54" name="Designer简17-1"/>
            <p:cNvSpPr>
              <a:spLocks noEditPoints="1"/>
            </p:cNvSpPr>
            <p:nvPr/>
          </p:nvSpPr>
          <p:spPr bwMode="auto">
            <a:xfrm>
              <a:off x="4446588" y="2036763"/>
              <a:ext cx="496888" cy="496887"/>
            </a:xfrm>
            <a:custGeom>
              <a:avLst/>
              <a:gdLst>
                <a:gd name="T0" fmla="*/ 856 w 892"/>
                <a:gd name="T1" fmla="*/ 711 h 889"/>
                <a:gd name="T2" fmla="*/ 568 w 892"/>
                <a:gd name="T3" fmla="*/ 426 h 889"/>
                <a:gd name="T4" fmla="*/ 597 w 892"/>
                <a:gd name="T5" fmla="*/ 298 h 889"/>
                <a:gd name="T6" fmla="*/ 299 w 892"/>
                <a:gd name="T7" fmla="*/ 0 h 889"/>
                <a:gd name="T8" fmla="*/ 219 w 892"/>
                <a:gd name="T9" fmla="*/ 11 h 889"/>
                <a:gd name="T10" fmla="*/ 346 w 892"/>
                <a:gd name="T11" fmla="*/ 138 h 889"/>
                <a:gd name="T12" fmla="*/ 338 w 892"/>
                <a:gd name="T13" fmla="*/ 338 h 889"/>
                <a:gd name="T14" fmla="*/ 138 w 892"/>
                <a:gd name="T15" fmla="*/ 346 h 889"/>
                <a:gd name="T16" fmla="*/ 11 w 892"/>
                <a:gd name="T17" fmla="*/ 219 h 889"/>
                <a:gd name="T18" fmla="*/ 0 w 892"/>
                <a:gd name="T19" fmla="*/ 298 h 889"/>
                <a:gd name="T20" fmla="*/ 299 w 892"/>
                <a:gd name="T21" fmla="*/ 597 h 889"/>
                <a:gd name="T22" fmla="*/ 426 w 892"/>
                <a:gd name="T23" fmla="*/ 568 h 889"/>
                <a:gd name="T24" fmla="*/ 713 w 892"/>
                <a:gd name="T25" fmla="*/ 853 h 889"/>
                <a:gd name="T26" fmla="*/ 849 w 892"/>
                <a:gd name="T27" fmla="*/ 847 h 889"/>
                <a:gd name="T28" fmla="*/ 856 w 892"/>
                <a:gd name="T29" fmla="*/ 711 h 889"/>
                <a:gd name="T30" fmla="*/ 779 w 892"/>
                <a:gd name="T31" fmla="*/ 826 h 889"/>
                <a:gd name="T32" fmla="*/ 779 w 892"/>
                <a:gd name="T33" fmla="*/ 826 h 889"/>
                <a:gd name="T34" fmla="*/ 728 w 892"/>
                <a:gd name="T35" fmla="*/ 776 h 889"/>
                <a:gd name="T36" fmla="*/ 779 w 892"/>
                <a:gd name="T37" fmla="*/ 726 h 889"/>
                <a:gd name="T38" fmla="*/ 829 w 892"/>
                <a:gd name="T39" fmla="*/ 776 h 889"/>
                <a:gd name="T40" fmla="*/ 779 w 892"/>
                <a:gd name="T41" fmla="*/ 826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2" h="889">
                  <a:moveTo>
                    <a:pt x="856" y="711"/>
                  </a:moveTo>
                  <a:lnTo>
                    <a:pt x="568" y="426"/>
                  </a:lnTo>
                  <a:cubicBezTo>
                    <a:pt x="587" y="387"/>
                    <a:pt x="597" y="344"/>
                    <a:pt x="597" y="298"/>
                  </a:cubicBezTo>
                  <a:cubicBezTo>
                    <a:pt x="597" y="133"/>
                    <a:pt x="464" y="0"/>
                    <a:pt x="299" y="0"/>
                  </a:cubicBezTo>
                  <a:cubicBezTo>
                    <a:pt x="271" y="0"/>
                    <a:pt x="244" y="4"/>
                    <a:pt x="219" y="11"/>
                  </a:cubicBezTo>
                  <a:lnTo>
                    <a:pt x="346" y="138"/>
                  </a:lnTo>
                  <a:cubicBezTo>
                    <a:pt x="399" y="191"/>
                    <a:pt x="395" y="280"/>
                    <a:pt x="338" y="338"/>
                  </a:cubicBezTo>
                  <a:cubicBezTo>
                    <a:pt x="280" y="395"/>
                    <a:pt x="191" y="399"/>
                    <a:pt x="138" y="346"/>
                  </a:cubicBezTo>
                  <a:lnTo>
                    <a:pt x="11" y="219"/>
                  </a:lnTo>
                  <a:cubicBezTo>
                    <a:pt x="4" y="244"/>
                    <a:pt x="0" y="271"/>
                    <a:pt x="0" y="298"/>
                  </a:cubicBezTo>
                  <a:cubicBezTo>
                    <a:pt x="0" y="463"/>
                    <a:pt x="134" y="597"/>
                    <a:pt x="299" y="597"/>
                  </a:cubicBezTo>
                  <a:cubicBezTo>
                    <a:pt x="344" y="597"/>
                    <a:pt x="388" y="587"/>
                    <a:pt x="426" y="568"/>
                  </a:cubicBezTo>
                  <a:lnTo>
                    <a:pt x="713" y="853"/>
                  </a:lnTo>
                  <a:cubicBezTo>
                    <a:pt x="749" y="889"/>
                    <a:pt x="810" y="886"/>
                    <a:pt x="849" y="847"/>
                  </a:cubicBezTo>
                  <a:cubicBezTo>
                    <a:pt x="889" y="808"/>
                    <a:pt x="892" y="747"/>
                    <a:pt x="856" y="711"/>
                  </a:cubicBezTo>
                  <a:close/>
                  <a:moveTo>
                    <a:pt x="779" y="826"/>
                  </a:moveTo>
                  <a:lnTo>
                    <a:pt x="779" y="826"/>
                  </a:lnTo>
                  <a:cubicBezTo>
                    <a:pt x="751" y="826"/>
                    <a:pt x="728" y="804"/>
                    <a:pt x="728" y="776"/>
                  </a:cubicBezTo>
                  <a:cubicBezTo>
                    <a:pt x="728" y="748"/>
                    <a:pt x="751" y="726"/>
                    <a:pt x="779" y="726"/>
                  </a:cubicBezTo>
                  <a:cubicBezTo>
                    <a:pt x="806" y="726"/>
                    <a:pt x="829" y="748"/>
                    <a:pt x="829" y="776"/>
                  </a:cubicBezTo>
                  <a:cubicBezTo>
                    <a:pt x="829" y="804"/>
                    <a:pt x="806" y="826"/>
                    <a:pt x="779" y="8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535258"/>
                </a:solidFill>
                <a:latin typeface="Arial" panose="020B0604020202020204"/>
                <a:ea typeface="思源黑体 CN Regular" panose="020B0500000000000000" charset="-122"/>
                <a:cs typeface="+mn-ea"/>
                <a:sym typeface="+mn-lt"/>
              </a:endParaRPr>
            </a:p>
          </p:txBody>
        </p:sp>
        <p:sp>
          <p:nvSpPr>
            <p:cNvPr id="55" name="Designer简17-2"/>
            <p:cNvSpPr/>
            <p:nvPr/>
          </p:nvSpPr>
          <p:spPr bwMode="auto">
            <a:xfrm>
              <a:off x="4214813" y="1803400"/>
              <a:ext cx="796925" cy="800100"/>
            </a:xfrm>
            <a:custGeom>
              <a:avLst/>
              <a:gdLst>
                <a:gd name="T0" fmla="*/ 1244 w 1431"/>
                <a:gd name="T1" fmla="*/ 583 h 1432"/>
                <a:gd name="T2" fmla="*/ 1165 w 1431"/>
                <a:gd name="T3" fmla="*/ 494 h 1432"/>
                <a:gd name="T4" fmla="*/ 1200 w 1431"/>
                <a:gd name="T5" fmla="*/ 424 h 1432"/>
                <a:gd name="T6" fmla="*/ 1252 w 1431"/>
                <a:gd name="T7" fmla="*/ 241 h 1432"/>
                <a:gd name="T8" fmla="*/ 1044 w 1431"/>
                <a:gd name="T9" fmla="*/ 200 h 1432"/>
                <a:gd name="T10" fmla="*/ 904 w 1431"/>
                <a:gd name="T11" fmla="*/ 260 h 1432"/>
                <a:gd name="T12" fmla="*/ 851 w 1431"/>
                <a:gd name="T13" fmla="*/ 168 h 1432"/>
                <a:gd name="T14" fmla="*/ 759 w 1431"/>
                <a:gd name="T15" fmla="*/ 1 h 1432"/>
                <a:gd name="T16" fmla="*/ 583 w 1431"/>
                <a:gd name="T17" fmla="*/ 119 h 1432"/>
                <a:gd name="T18" fmla="*/ 583 w 1431"/>
                <a:gd name="T19" fmla="*/ 187 h 1432"/>
                <a:gd name="T20" fmla="*/ 581 w 1431"/>
                <a:gd name="T21" fmla="*/ 196 h 1432"/>
                <a:gd name="T22" fmla="*/ 577 w 1431"/>
                <a:gd name="T23" fmla="*/ 211 h 1432"/>
                <a:gd name="T24" fmla="*/ 573 w 1431"/>
                <a:gd name="T25" fmla="*/ 218 h 1432"/>
                <a:gd name="T26" fmla="*/ 438 w 1431"/>
                <a:gd name="T27" fmla="*/ 247 h 1432"/>
                <a:gd name="T28" fmla="*/ 369 w 1431"/>
                <a:gd name="T29" fmla="*/ 178 h 1432"/>
                <a:gd name="T30" fmla="*/ 179 w 1431"/>
                <a:gd name="T31" fmla="*/ 367 h 1432"/>
                <a:gd name="T32" fmla="*/ 250 w 1431"/>
                <a:gd name="T33" fmla="*/ 440 h 1432"/>
                <a:gd name="T34" fmla="*/ 257 w 1431"/>
                <a:gd name="T35" fmla="*/ 450 h 1432"/>
                <a:gd name="T36" fmla="*/ 262 w 1431"/>
                <a:gd name="T37" fmla="*/ 462 h 1432"/>
                <a:gd name="T38" fmla="*/ 265 w 1431"/>
                <a:gd name="T39" fmla="*/ 473 h 1432"/>
                <a:gd name="T40" fmla="*/ 240 w 1431"/>
                <a:gd name="T41" fmla="*/ 555 h 1432"/>
                <a:gd name="T42" fmla="*/ 119 w 1431"/>
                <a:gd name="T43" fmla="*/ 580 h 1432"/>
                <a:gd name="T44" fmla="*/ 0 w 1431"/>
                <a:gd name="T45" fmla="*/ 756 h 1432"/>
                <a:gd name="T46" fmla="*/ 186 w 1431"/>
                <a:gd name="T47" fmla="*/ 849 h 1432"/>
                <a:gd name="T48" fmla="*/ 203 w 1431"/>
                <a:gd name="T49" fmla="*/ 853 h 1432"/>
                <a:gd name="T50" fmla="*/ 247 w 1431"/>
                <a:gd name="T51" fmla="*/ 993 h 1432"/>
                <a:gd name="T52" fmla="*/ 198 w 1431"/>
                <a:gd name="T53" fmla="*/ 1042 h 1432"/>
                <a:gd name="T54" fmla="*/ 238 w 1431"/>
                <a:gd name="T55" fmla="*/ 1251 h 1432"/>
                <a:gd name="T56" fmla="*/ 435 w 1431"/>
                <a:gd name="T57" fmla="*/ 1184 h 1432"/>
                <a:gd name="T58" fmla="*/ 442 w 1431"/>
                <a:gd name="T59" fmla="*/ 1179 h 1432"/>
                <a:gd name="T60" fmla="*/ 454 w 1431"/>
                <a:gd name="T61" fmla="*/ 1173 h 1432"/>
                <a:gd name="T62" fmla="*/ 464 w 1431"/>
                <a:gd name="T63" fmla="*/ 1169 h 1432"/>
                <a:gd name="T64" fmla="*/ 472 w 1431"/>
                <a:gd name="T65" fmla="*/ 1167 h 1432"/>
                <a:gd name="T66" fmla="*/ 487 w 1431"/>
                <a:gd name="T67" fmla="*/ 1165 h 1432"/>
                <a:gd name="T68" fmla="*/ 580 w 1431"/>
                <a:gd name="T69" fmla="*/ 1265 h 1432"/>
                <a:gd name="T70" fmla="*/ 672 w 1431"/>
                <a:gd name="T71" fmla="*/ 1432 h 1432"/>
                <a:gd name="T72" fmla="*/ 848 w 1431"/>
                <a:gd name="T73" fmla="*/ 1313 h 1432"/>
                <a:gd name="T74" fmla="*/ 848 w 1431"/>
                <a:gd name="T75" fmla="*/ 1245 h 1432"/>
                <a:gd name="T76" fmla="*/ 872 w 1431"/>
                <a:gd name="T77" fmla="*/ 1194 h 1432"/>
                <a:gd name="T78" fmla="*/ 895 w 1431"/>
                <a:gd name="T79" fmla="*/ 1176 h 1432"/>
                <a:gd name="T80" fmla="*/ 904 w 1431"/>
                <a:gd name="T81" fmla="*/ 1172 h 1432"/>
                <a:gd name="T82" fmla="*/ 323 w 1431"/>
                <a:gd name="T83" fmla="*/ 715 h 1432"/>
                <a:gd name="T84" fmla="*/ 1092 w 1431"/>
                <a:gd name="T85" fmla="*/ 824 h 1432"/>
                <a:gd name="T86" fmla="*/ 1220 w 1431"/>
                <a:gd name="T87" fmla="*/ 858 h 1432"/>
                <a:gd name="T88" fmla="*/ 1311 w 1431"/>
                <a:gd name="T89" fmla="*/ 852 h 1432"/>
                <a:gd name="T90" fmla="*/ 1431 w 1431"/>
                <a:gd name="T91" fmla="*/ 676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1" h="1432">
                  <a:moveTo>
                    <a:pt x="1341" y="584"/>
                  </a:moveTo>
                  <a:lnTo>
                    <a:pt x="1312" y="584"/>
                  </a:lnTo>
                  <a:lnTo>
                    <a:pt x="1244" y="583"/>
                  </a:lnTo>
                  <a:cubicBezTo>
                    <a:pt x="1230" y="582"/>
                    <a:pt x="1217" y="577"/>
                    <a:pt x="1206" y="570"/>
                  </a:cubicBezTo>
                  <a:cubicBezTo>
                    <a:pt x="1206" y="569"/>
                    <a:pt x="1205" y="569"/>
                    <a:pt x="1205" y="569"/>
                  </a:cubicBezTo>
                  <a:cubicBezTo>
                    <a:pt x="1181" y="553"/>
                    <a:pt x="1165" y="525"/>
                    <a:pt x="1165" y="494"/>
                  </a:cubicBezTo>
                  <a:cubicBezTo>
                    <a:pt x="1165" y="485"/>
                    <a:pt x="1167" y="475"/>
                    <a:pt x="1169" y="466"/>
                  </a:cubicBezTo>
                  <a:cubicBezTo>
                    <a:pt x="1173" y="456"/>
                    <a:pt x="1178" y="447"/>
                    <a:pt x="1184" y="439"/>
                  </a:cubicBezTo>
                  <a:lnTo>
                    <a:pt x="1200" y="424"/>
                  </a:lnTo>
                  <a:lnTo>
                    <a:pt x="1233" y="391"/>
                  </a:lnTo>
                  <a:lnTo>
                    <a:pt x="1253" y="370"/>
                  </a:lnTo>
                  <a:cubicBezTo>
                    <a:pt x="1282" y="332"/>
                    <a:pt x="1282" y="279"/>
                    <a:pt x="1252" y="241"/>
                  </a:cubicBezTo>
                  <a:lnTo>
                    <a:pt x="1193" y="182"/>
                  </a:lnTo>
                  <a:cubicBezTo>
                    <a:pt x="1156" y="152"/>
                    <a:pt x="1102" y="151"/>
                    <a:pt x="1064" y="180"/>
                  </a:cubicBezTo>
                  <a:lnTo>
                    <a:pt x="1044" y="200"/>
                  </a:lnTo>
                  <a:lnTo>
                    <a:pt x="996" y="248"/>
                  </a:lnTo>
                  <a:lnTo>
                    <a:pt x="996" y="248"/>
                  </a:lnTo>
                  <a:cubicBezTo>
                    <a:pt x="969" y="269"/>
                    <a:pt x="934" y="273"/>
                    <a:pt x="904" y="260"/>
                  </a:cubicBezTo>
                  <a:cubicBezTo>
                    <a:pt x="894" y="256"/>
                    <a:pt x="885" y="250"/>
                    <a:pt x="877" y="241"/>
                  </a:cubicBezTo>
                  <a:cubicBezTo>
                    <a:pt x="861" y="227"/>
                    <a:pt x="853" y="208"/>
                    <a:pt x="851" y="189"/>
                  </a:cubicBezTo>
                  <a:lnTo>
                    <a:pt x="851" y="168"/>
                  </a:lnTo>
                  <a:lnTo>
                    <a:pt x="851" y="120"/>
                  </a:lnTo>
                  <a:lnTo>
                    <a:pt x="851" y="91"/>
                  </a:lnTo>
                  <a:cubicBezTo>
                    <a:pt x="845" y="44"/>
                    <a:pt x="807" y="6"/>
                    <a:pt x="759" y="1"/>
                  </a:cubicBezTo>
                  <a:lnTo>
                    <a:pt x="675" y="0"/>
                  </a:lnTo>
                  <a:cubicBezTo>
                    <a:pt x="628" y="6"/>
                    <a:pt x="590" y="43"/>
                    <a:pt x="583" y="90"/>
                  </a:cubicBezTo>
                  <a:lnTo>
                    <a:pt x="583" y="119"/>
                  </a:lnTo>
                  <a:lnTo>
                    <a:pt x="583" y="168"/>
                  </a:lnTo>
                  <a:lnTo>
                    <a:pt x="583" y="187"/>
                  </a:lnTo>
                  <a:lnTo>
                    <a:pt x="583" y="187"/>
                  </a:lnTo>
                  <a:lnTo>
                    <a:pt x="583" y="187"/>
                  </a:lnTo>
                  <a:cubicBezTo>
                    <a:pt x="582" y="190"/>
                    <a:pt x="582" y="192"/>
                    <a:pt x="581" y="195"/>
                  </a:cubicBezTo>
                  <a:cubicBezTo>
                    <a:pt x="581" y="195"/>
                    <a:pt x="581" y="195"/>
                    <a:pt x="581" y="196"/>
                  </a:cubicBezTo>
                  <a:cubicBezTo>
                    <a:pt x="581" y="198"/>
                    <a:pt x="580" y="201"/>
                    <a:pt x="579" y="203"/>
                  </a:cubicBezTo>
                  <a:cubicBezTo>
                    <a:pt x="579" y="203"/>
                    <a:pt x="579" y="203"/>
                    <a:pt x="579" y="204"/>
                  </a:cubicBezTo>
                  <a:cubicBezTo>
                    <a:pt x="578" y="206"/>
                    <a:pt x="578" y="209"/>
                    <a:pt x="577" y="211"/>
                  </a:cubicBezTo>
                  <a:cubicBezTo>
                    <a:pt x="577" y="211"/>
                    <a:pt x="577" y="211"/>
                    <a:pt x="577" y="211"/>
                  </a:cubicBezTo>
                  <a:cubicBezTo>
                    <a:pt x="576" y="214"/>
                    <a:pt x="574" y="216"/>
                    <a:pt x="573" y="218"/>
                  </a:cubicBezTo>
                  <a:cubicBezTo>
                    <a:pt x="573" y="218"/>
                    <a:pt x="573" y="218"/>
                    <a:pt x="573" y="218"/>
                  </a:cubicBezTo>
                  <a:cubicBezTo>
                    <a:pt x="568" y="229"/>
                    <a:pt x="560" y="238"/>
                    <a:pt x="552" y="245"/>
                  </a:cubicBezTo>
                  <a:cubicBezTo>
                    <a:pt x="536" y="259"/>
                    <a:pt x="516" y="267"/>
                    <a:pt x="493" y="267"/>
                  </a:cubicBezTo>
                  <a:cubicBezTo>
                    <a:pt x="473" y="267"/>
                    <a:pt x="454" y="259"/>
                    <a:pt x="438" y="247"/>
                  </a:cubicBezTo>
                  <a:lnTo>
                    <a:pt x="423" y="232"/>
                  </a:lnTo>
                  <a:lnTo>
                    <a:pt x="390" y="199"/>
                  </a:lnTo>
                  <a:lnTo>
                    <a:pt x="369" y="178"/>
                  </a:lnTo>
                  <a:cubicBezTo>
                    <a:pt x="331" y="149"/>
                    <a:pt x="278" y="149"/>
                    <a:pt x="240" y="179"/>
                  </a:cubicBezTo>
                  <a:lnTo>
                    <a:pt x="181" y="238"/>
                  </a:lnTo>
                  <a:cubicBezTo>
                    <a:pt x="151" y="276"/>
                    <a:pt x="150" y="329"/>
                    <a:pt x="179" y="367"/>
                  </a:cubicBezTo>
                  <a:lnTo>
                    <a:pt x="200" y="388"/>
                  </a:lnTo>
                  <a:lnTo>
                    <a:pt x="247" y="436"/>
                  </a:lnTo>
                  <a:cubicBezTo>
                    <a:pt x="249" y="437"/>
                    <a:pt x="249" y="439"/>
                    <a:pt x="250" y="440"/>
                  </a:cubicBezTo>
                  <a:cubicBezTo>
                    <a:pt x="251" y="441"/>
                    <a:pt x="252" y="442"/>
                    <a:pt x="252" y="443"/>
                  </a:cubicBezTo>
                  <a:cubicBezTo>
                    <a:pt x="253" y="444"/>
                    <a:pt x="254" y="446"/>
                    <a:pt x="254" y="447"/>
                  </a:cubicBezTo>
                  <a:cubicBezTo>
                    <a:pt x="255" y="448"/>
                    <a:pt x="256" y="449"/>
                    <a:pt x="257" y="450"/>
                  </a:cubicBezTo>
                  <a:cubicBezTo>
                    <a:pt x="257" y="451"/>
                    <a:pt x="258" y="453"/>
                    <a:pt x="259" y="455"/>
                  </a:cubicBezTo>
                  <a:cubicBezTo>
                    <a:pt x="259" y="456"/>
                    <a:pt x="260" y="456"/>
                    <a:pt x="260" y="457"/>
                  </a:cubicBezTo>
                  <a:cubicBezTo>
                    <a:pt x="261" y="459"/>
                    <a:pt x="261" y="461"/>
                    <a:pt x="262" y="462"/>
                  </a:cubicBezTo>
                  <a:cubicBezTo>
                    <a:pt x="262" y="463"/>
                    <a:pt x="263" y="464"/>
                    <a:pt x="263" y="465"/>
                  </a:cubicBezTo>
                  <a:cubicBezTo>
                    <a:pt x="264" y="468"/>
                    <a:pt x="264" y="470"/>
                    <a:pt x="265" y="472"/>
                  </a:cubicBezTo>
                  <a:cubicBezTo>
                    <a:pt x="265" y="472"/>
                    <a:pt x="265" y="473"/>
                    <a:pt x="265" y="473"/>
                  </a:cubicBezTo>
                  <a:cubicBezTo>
                    <a:pt x="266" y="475"/>
                    <a:pt x="266" y="478"/>
                    <a:pt x="266" y="481"/>
                  </a:cubicBezTo>
                  <a:cubicBezTo>
                    <a:pt x="266" y="481"/>
                    <a:pt x="266" y="481"/>
                    <a:pt x="266" y="481"/>
                  </a:cubicBezTo>
                  <a:cubicBezTo>
                    <a:pt x="269" y="507"/>
                    <a:pt x="261" y="535"/>
                    <a:pt x="240" y="555"/>
                  </a:cubicBezTo>
                  <a:cubicBezTo>
                    <a:pt x="226" y="570"/>
                    <a:pt x="207" y="578"/>
                    <a:pt x="188" y="581"/>
                  </a:cubicBezTo>
                  <a:lnTo>
                    <a:pt x="167" y="581"/>
                  </a:lnTo>
                  <a:lnTo>
                    <a:pt x="119" y="580"/>
                  </a:lnTo>
                  <a:lnTo>
                    <a:pt x="90" y="580"/>
                  </a:lnTo>
                  <a:cubicBezTo>
                    <a:pt x="43" y="587"/>
                    <a:pt x="6" y="625"/>
                    <a:pt x="0" y="672"/>
                  </a:cubicBezTo>
                  <a:lnTo>
                    <a:pt x="0" y="756"/>
                  </a:lnTo>
                  <a:cubicBezTo>
                    <a:pt x="5" y="804"/>
                    <a:pt x="42" y="842"/>
                    <a:pt x="89" y="849"/>
                  </a:cubicBezTo>
                  <a:lnTo>
                    <a:pt x="119" y="849"/>
                  </a:lnTo>
                  <a:lnTo>
                    <a:pt x="186" y="849"/>
                  </a:lnTo>
                  <a:cubicBezTo>
                    <a:pt x="189" y="849"/>
                    <a:pt x="192" y="850"/>
                    <a:pt x="195" y="850"/>
                  </a:cubicBezTo>
                  <a:cubicBezTo>
                    <a:pt x="196" y="850"/>
                    <a:pt x="196" y="851"/>
                    <a:pt x="197" y="851"/>
                  </a:cubicBezTo>
                  <a:cubicBezTo>
                    <a:pt x="199" y="851"/>
                    <a:pt x="201" y="852"/>
                    <a:pt x="203" y="853"/>
                  </a:cubicBezTo>
                  <a:cubicBezTo>
                    <a:pt x="239" y="864"/>
                    <a:pt x="266" y="898"/>
                    <a:pt x="266" y="938"/>
                  </a:cubicBezTo>
                  <a:lnTo>
                    <a:pt x="266" y="938"/>
                  </a:lnTo>
                  <a:cubicBezTo>
                    <a:pt x="266" y="959"/>
                    <a:pt x="259" y="978"/>
                    <a:pt x="247" y="993"/>
                  </a:cubicBezTo>
                  <a:lnTo>
                    <a:pt x="231" y="1008"/>
                  </a:lnTo>
                  <a:lnTo>
                    <a:pt x="231" y="1008"/>
                  </a:lnTo>
                  <a:lnTo>
                    <a:pt x="198" y="1042"/>
                  </a:lnTo>
                  <a:lnTo>
                    <a:pt x="177" y="1062"/>
                  </a:lnTo>
                  <a:cubicBezTo>
                    <a:pt x="148" y="1100"/>
                    <a:pt x="149" y="1153"/>
                    <a:pt x="179" y="1191"/>
                  </a:cubicBezTo>
                  <a:lnTo>
                    <a:pt x="238" y="1251"/>
                  </a:lnTo>
                  <a:cubicBezTo>
                    <a:pt x="275" y="1281"/>
                    <a:pt x="328" y="1281"/>
                    <a:pt x="367" y="1252"/>
                  </a:cubicBezTo>
                  <a:lnTo>
                    <a:pt x="387" y="1232"/>
                  </a:lnTo>
                  <a:lnTo>
                    <a:pt x="435" y="1184"/>
                  </a:lnTo>
                  <a:lnTo>
                    <a:pt x="435" y="1184"/>
                  </a:lnTo>
                  <a:cubicBezTo>
                    <a:pt x="436" y="1184"/>
                    <a:pt x="436" y="1184"/>
                    <a:pt x="437" y="1183"/>
                  </a:cubicBezTo>
                  <a:cubicBezTo>
                    <a:pt x="438" y="1182"/>
                    <a:pt x="440" y="1180"/>
                    <a:pt x="442" y="1179"/>
                  </a:cubicBezTo>
                  <a:cubicBezTo>
                    <a:pt x="443" y="1178"/>
                    <a:pt x="444" y="1178"/>
                    <a:pt x="445" y="1178"/>
                  </a:cubicBezTo>
                  <a:cubicBezTo>
                    <a:pt x="446" y="1177"/>
                    <a:pt x="448" y="1176"/>
                    <a:pt x="449" y="1175"/>
                  </a:cubicBezTo>
                  <a:cubicBezTo>
                    <a:pt x="451" y="1174"/>
                    <a:pt x="453" y="1173"/>
                    <a:pt x="454" y="1173"/>
                  </a:cubicBezTo>
                  <a:cubicBezTo>
                    <a:pt x="455" y="1172"/>
                    <a:pt x="456" y="1172"/>
                    <a:pt x="457" y="1171"/>
                  </a:cubicBezTo>
                  <a:cubicBezTo>
                    <a:pt x="459" y="1171"/>
                    <a:pt x="461" y="1170"/>
                    <a:pt x="464" y="1169"/>
                  </a:cubicBezTo>
                  <a:cubicBezTo>
                    <a:pt x="464" y="1169"/>
                    <a:pt x="464" y="1169"/>
                    <a:pt x="464" y="1169"/>
                  </a:cubicBezTo>
                  <a:cubicBezTo>
                    <a:pt x="464" y="1169"/>
                    <a:pt x="464" y="1169"/>
                    <a:pt x="464" y="1169"/>
                  </a:cubicBezTo>
                  <a:cubicBezTo>
                    <a:pt x="467" y="1168"/>
                    <a:pt x="469" y="1167"/>
                    <a:pt x="471" y="1167"/>
                  </a:cubicBezTo>
                  <a:cubicBezTo>
                    <a:pt x="472" y="1167"/>
                    <a:pt x="472" y="1167"/>
                    <a:pt x="472" y="1167"/>
                  </a:cubicBezTo>
                  <a:cubicBezTo>
                    <a:pt x="474" y="1166"/>
                    <a:pt x="476" y="1166"/>
                    <a:pt x="479" y="1166"/>
                  </a:cubicBezTo>
                  <a:cubicBezTo>
                    <a:pt x="479" y="1165"/>
                    <a:pt x="479" y="1165"/>
                    <a:pt x="480" y="1165"/>
                  </a:cubicBezTo>
                  <a:cubicBezTo>
                    <a:pt x="482" y="1165"/>
                    <a:pt x="484" y="1165"/>
                    <a:pt x="487" y="1165"/>
                  </a:cubicBezTo>
                  <a:cubicBezTo>
                    <a:pt x="511" y="1163"/>
                    <a:pt x="536" y="1172"/>
                    <a:pt x="554" y="1191"/>
                  </a:cubicBezTo>
                  <a:cubicBezTo>
                    <a:pt x="569" y="1206"/>
                    <a:pt x="578" y="1224"/>
                    <a:pt x="580" y="1244"/>
                  </a:cubicBezTo>
                  <a:lnTo>
                    <a:pt x="580" y="1265"/>
                  </a:lnTo>
                  <a:lnTo>
                    <a:pt x="580" y="1312"/>
                  </a:lnTo>
                  <a:lnTo>
                    <a:pt x="580" y="1341"/>
                  </a:lnTo>
                  <a:cubicBezTo>
                    <a:pt x="586" y="1389"/>
                    <a:pt x="624" y="1426"/>
                    <a:pt x="672" y="1432"/>
                  </a:cubicBezTo>
                  <a:lnTo>
                    <a:pt x="755" y="1432"/>
                  </a:lnTo>
                  <a:cubicBezTo>
                    <a:pt x="803" y="1427"/>
                    <a:pt x="841" y="1389"/>
                    <a:pt x="848" y="1342"/>
                  </a:cubicBezTo>
                  <a:lnTo>
                    <a:pt x="848" y="1313"/>
                  </a:lnTo>
                  <a:lnTo>
                    <a:pt x="848" y="1265"/>
                  </a:lnTo>
                  <a:lnTo>
                    <a:pt x="848" y="1245"/>
                  </a:lnTo>
                  <a:lnTo>
                    <a:pt x="848" y="1245"/>
                  </a:lnTo>
                  <a:cubicBezTo>
                    <a:pt x="850" y="1228"/>
                    <a:pt x="857" y="1213"/>
                    <a:pt x="867" y="1200"/>
                  </a:cubicBezTo>
                  <a:cubicBezTo>
                    <a:pt x="867" y="1199"/>
                    <a:pt x="868" y="1198"/>
                    <a:pt x="869" y="1197"/>
                  </a:cubicBezTo>
                  <a:cubicBezTo>
                    <a:pt x="870" y="1196"/>
                    <a:pt x="871" y="1195"/>
                    <a:pt x="872" y="1194"/>
                  </a:cubicBezTo>
                  <a:cubicBezTo>
                    <a:pt x="877" y="1188"/>
                    <a:pt x="883" y="1183"/>
                    <a:pt x="890" y="1179"/>
                  </a:cubicBezTo>
                  <a:lnTo>
                    <a:pt x="890" y="1179"/>
                  </a:lnTo>
                  <a:cubicBezTo>
                    <a:pt x="892" y="1178"/>
                    <a:pt x="894" y="1177"/>
                    <a:pt x="895" y="1176"/>
                  </a:cubicBezTo>
                  <a:cubicBezTo>
                    <a:pt x="896" y="1176"/>
                    <a:pt x="897" y="1175"/>
                    <a:pt x="897" y="1175"/>
                  </a:cubicBezTo>
                  <a:cubicBezTo>
                    <a:pt x="898" y="1175"/>
                    <a:pt x="898" y="1175"/>
                    <a:pt x="899" y="1174"/>
                  </a:cubicBezTo>
                  <a:cubicBezTo>
                    <a:pt x="900" y="1174"/>
                    <a:pt x="902" y="1173"/>
                    <a:pt x="904" y="1172"/>
                  </a:cubicBezTo>
                  <a:lnTo>
                    <a:pt x="824" y="1093"/>
                  </a:lnTo>
                  <a:cubicBezTo>
                    <a:pt x="789" y="1103"/>
                    <a:pt x="752" y="1108"/>
                    <a:pt x="714" y="1108"/>
                  </a:cubicBezTo>
                  <a:cubicBezTo>
                    <a:pt x="498" y="1108"/>
                    <a:pt x="323" y="932"/>
                    <a:pt x="323" y="715"/>
                  </a:cubicBezTo>
                  <a:cubicBezTo>
                    <a:pt x="324" y="499"/>
                    <a:pt x="500" y="324"/>
                    <a:pt x="717" y="324"/>
                  </a:cubicBezTo>
                  <a:cubicBezTo>
                    <a:pt x="933" y="325"/>
                    <a:pt x="1108" y="501"/>
                    <a:pt x="1108" y="717"/>
                  </a:cubicBezTo>
                  <a:cubicBezTo>
                    <a:pt x="1107" y="754"/>
                    <a:pt x="1102" y="790"/>
                    <a:pt x="1092" y="824"/>
                  </a:cubicBezTo>
                  <a:lnTo>
                    <a:pt x="1172" y="903"/>
                  </a:lnTo>
                  <a:cubicBezTo>
                    <a:pt x="1176" y="894"/>
                    <a:pt x="1182" y="885"/>
                    <a:pt x="1190" y="877"/>
                  </a:cubicBezTo>
                  <a:cubicBezTo>
                    <a:pt x="1199" y="868"/>
                    <a:pt x="1209" y="862"/>
                    <a:pt x="1220" y="858"/>
                  </a:cubicBezTo>
                  <a:cubicBezTo>
                    <a:pt x="1227" y="855"/>
                    <a:pt x="1235" y="853"/>
                    <a:pt x="1243" y="852"/>
                  </a:cubicBezTo>
                  <a:lnTo>
                    <a:pt x="1264" y="852"/>
                  </a:lnTo>
                  <a:lnTo>
                    <a:pt x="1311" y="852"/>
                  </a:lnTo>
                  <a:lnTo>
                    <a:pt x="1340" y="852"/>
                  </a:lnTo>
                  <a:cubicBezTo>
                    <a:pt x="1388" y="846"/>
                    <a:pt x="1425" y="808"/>
                    <a:pt x="1431" y="760"/>
                  </a:cubicBezTo>
                  <a:lnTo>
                    <a:pt x="1431" y="676"/>
                  </a:lnTo>
                  <a:cubicBezTo>
                    <a:pt x="1426" y="628"/>
                    <a:pt x="1389" y="590"/>
                    <a:pt x="1341" y="5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a:solidFill>
                  <a:srgbClr val="535258"/>
                </a:solidFill>
                <a:latin typeface="Arial" panose="020B0604020202020204"/>
                <a:ea typeface="思源黑体 CN Regular" panose="020B0500000000000000"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8" name="Designer简7"/>
          <p:cNvGrpSpPr/>
          <p:nvPr/>
        </p:nvGrpSpPr>
        <p:grpSpPr>
          <a:xfrm>
            <a:off x="1131570" y="1772920"/>
            <a:ext cx="9837420" cy="4005580"/>
            <a:chOff x="6384032" y="1783036"/>
            <a:chExt cx="4672174" cy="4005263"/>
          </a:xfrm>
        </p:grpSpPr>
        <p:sp>
          <p:nvSpPr>
            <p:cNvPr id="9" name="Designer简7-1"/>
            <p:cNvSpPr>
              <a:spLocks noChangeArrowheads="1"/>
            </p:cNvSpPr>
            <p:nvPr/>
          </p:nvSpPr>
          <p:spPr bwMode="auto">
            <a:xfrm>
              <a:off x="6384032" y="2060848"/>
              <a:ext cx="4672174" cy="3727451"/>
            </a:xfrm>
            <a:prstGeom prst="roundRect">
              <a:avLst>
                <a:gd name="adj" fmla="val 2259"/>
              </a:avLst>
            </a:prstGeom>
            <a:solidFill>
              <a:schemeClr val="accent1"/>
            </a:solidFill>
            <a:ln w="3175" cmpd="sng">
              <a:solidFill>
                <a:srgbClr val="D7D7D7"/>
              </a:solidFill>
              <a:round/>
            </a:ln>
          </p:spPr>
          <p:txBody>
            <a:bodyPr lIns="179952"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50000"/>
                </a:lnSpc>
                <a:spcBef>
                  <a:spcPct val="0"/>
                </a:spcBef>
                <a:spcAft>
                  <a:spcPct val="0"/>
                </a:spcAft>
                <a:defRPr/>
              </a:pPr>
              <a:endParaRPr lang="zh-CN" altLang="en-US" sz="2400" kern="0" dirty="0">
                <a:solidFill>
                  <a:srgbClr val="F8F8F8"/>
                </a:solidFill>
                <a:latin typeface="思源黑体 CN Regular" panose="020B0500000000000000" charset="-122"/>
                <a:ea typeface="思源黑体 CN Regular" panose="020B0500000000000000" charset="-122"/>
              </a:endParaRPr>
            </a:p>
          </p:txBody>
        </p:sp>
        <p:sp>
          <p:nvSpPr>
            <p:cNvPr id="10" name="Designer简7-2"/>
            <p:cNvSpPr>
              <a:spLocks noChangeArrowheads="1"/>
            </p:cNvSpPr>
            <p:nvPr/>
          </p:nvSpPr>
          <p:spPr bwMode="auto">
            <a:xfrm>
              <a:off x="6550435" y="1783036"/>
              <a:ext cx="4337780" cy="663525"/>
            </a:xfrm>
            <a:prstGeom prst="roundRect">
              <a:avLst>
                <a:gd name="adj" fmla="val 0"/>
              </a:avLst>
            </a:prstGeom>
            <a:solidFill>
              <a:schemeClr val="accent4"/>
            </a:solidFill>
            <a:ln w="3175" cmpd="sng">
              <a:solidFill>
                <a:srgbClr val="D7D7D7"/>
              </a:solidFill>
              <a:round/>
            </a:ln>
          </p:spPr>
          <p:txBody>
            <a:bodyPr lIns="91416"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rgbClr val="D40C16"/>
                  </a:solidFill>
                  <a:latin typeface="+mj-ea"/>
                  <a:ea typeface="+mj-ea"/>
                  <a:cs typeface="+mn-ea"/>
                  <a:sym typeface="+mn-lt"/>
                </a:rPr>
                <a:t>迎来中国共产党成立一百周年</a:t>
              </a:r>
              <a:endParaRPr lang="zh-CN" altLang="en-US" sz="2400" b="0" dirty="0">
                <a:solidFill>
                  <a:srgbClr val="D40C16"/>
                </a:solidFill>
                <a:latin typeface="+mj-ea"/>
                <a:ea typeface="+mj-ea"/>
                <a:cs typeface="+mn-ea"/>
                <a:sym typeface="+mn-lt"/>
              </a:endParaRPr>
            </a:p>
          </p:txBody>
        </p:sp>
        <p:sp>
          <p:nvSpPr>
            <p:cNvPr id="11" name="Designer简7-3"/>
            <p:cNvSpPr/>
            <p:nvPr/>
          </p:nvSpPr>
          <p:spPr>
            <a:xfrm>
              <a:off x="6600056" y="2668828"/>
              <a:ext cx="4176465" cy="1060366"/>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lang="zh-CN" altLang="en-US" sz="1400" dirty="0">
                  <a:solidFill>
                    <a:schemeClr val="bg1">
                      <a:alpha val="88000"/>
                    </a:schemeClr>
                  </a:solidFill>
                  <a:latin typeface="+mn-ea"/>
                </a:rPr>
                <a:t>一百年来，中国共产党团结带领中国人民，以“为有牺牲多壮志，敢教日月换新天”的大无畏气概，书写了中华民族几千年历史上最恢宏的史诗。这一百年来开辟的伟大道路、创造的伟大事业、取得的伟大成就，必将载入中华民族发展史册、人类文明发展史册</a:t>
              </a:r>
              <a:r>
                <a:rPr lang="en-US" altLang="zh-CN" sz="1400" dirty="0">
                  <a:solidFill>
                    <a:schemeClr val="bg1">
                      <a:alpha val="88000"/>
                    </a:schemeClr>
                  </a:solidFill>
                  <a:latin typeface="+mn-ea"/>
                </a:rPr>
                <a:t>.</a:t>
              </a:r>
              <a:endParaRPr lang="en-US" altLang="zh-CN" sz="1400" dirty="0">
                <a:solidFill>
                  <a:schemeClr val="bg1">
                    <a:alpha val="88000"/>
                  </a:schemeClr>
                </a:solidFill>
                <a:latin typeface="+mn-ea"/>
              </a:endParaRPr>
            </a:p>
          </p:txBody>
        </p:sp>
      </p:grpSp>
      <p:sp>
        <p:nvSpPr>
          <p:cNvPr id="17" name="Designer简7-3"/>
          <p:cNvSpPr/>
          <p:nvPr>
            <p:custDataLst>
              <p:tags r:id="rId2"/>
            </p:custDataLst>
          </p:nvPr>
        </p:nvSpPr>
        <p:spPr>
          <a:xfrm>
            <a:off x="1559746" y="3846232"/>
            <a:ext cx="8793688" cy="1060450"/>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sz="1400" dirty="0">
                <a:solidFill>
                  <a:schemeClr val="bg1">
                    <a:alpha val="88000"/>
                  </a:schemeClr>
                </a:solidFill>
                <a:latin typeface="+mn-ea"/>
              </a:rPr>
              <a:t>一百年来，中国共产党弘扬伟大建党精神，在长期奋斗中构建起中国共产党人的精神谱系，锤炼出鲜明的政治品格。历史川流不息，精神代代相传。我们要继续弘扬光荣传统、赓续红色血脉，永远把伟大建党精神继承下去、发扬光大</a:t>
            </a:r>
            <a:r>
              <a:rPr lang="zh-CN" sz="1400" dirty="0">
                <a:solidFill>
                  <a:schemeClr val="bg1">
                    <a:alpha val="88000"/>
                  </a:schemeClr>
                </a:solidFill>
                <a:latin typeface="+mn-ea"/>
              </a:rPr>
              <a:t>。</a:t>
            </a:r>
            <a:endParaRPr lang="zh-CN" sz="1400" dirty="0">
              <a:solidFill>
                <a:schemeClr val="bg1">
                  <a:alpha val="88000"/>
                </a:schemeClr>
              </a:solidFill>
              <a:latin typeface="+mn-ea"/>
            </a:endParaRPr>
          </a:p>
        </p:txBody>
      </p:sp>
      <p:sp>
        <p:nvSpPr>
          <p:cNvPr id="18" name="Designer简2"/>
          <p:cNvSpPr txBox="1"/>
          <p:nvPr>
            <p:custDataLst>
              <p:tags r:id="rId3"/>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实践成就</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Designer简1"/>
          <p:cNvCxnSpPr/>
          <p:nvPr/>
        </p:nvCxnSpPr>
        <p:spPr>
          <a:xfrm>
            <a:off x="579309" y="1052736"/>
            <a:ext cx="1106043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esigner简3"/>
          <p:cNvSpPr>
            <a:spLocks noEditPoints="1"/>
          </p:cNvSpPr>
          <p:nvPr/>
        </p:nvSpPr>
        <p:spPr bwMode="auto">
          <a:xfrm flipH="1">
            <a:off x="579309" y="520702"/>
            <a:ext cx="404910" cy="395420"/>
          </a:xfrm>
          <a:custGeom>
            <a:avLst/>
            <a:gdLst>
              <a:gd name="T0" fmla="*/ 2147483646 w 59"/>
              <a:gd name="T1" fmla="*/ 2147483646 h 58"/>
              <a:gd name="T2" fmla="*/ 0 w 59"/>
              <a:gd name="T3" fmla="*/ 2147483646 h 58"/>
              <a:gd name="T4" fmla="*/ 2147483646 w 59"/>
              <a:gd name="T5" fmla="*/ 0 h 58"/>
              <a:gd name="T6" fmla="*/ 2147483646 w 59"/>
              <a:gd name="T7" fmla="*/ 2147483646 h 58"/>
              <a:gd name="T8" fmla="*/ 2147483646 w 59"/>
              <a:gd name="T9" fmla="*/ 2147483646 h 58"/>
              <a:gd name="T10" fmla="*/ 2147483646 w 59"/>
              <a:gd name="T11" fmla="*/ 2147483646 h 58"/>
              <a:gd name="T12" fmla="*/ 2147483646 w 59"/>
              <a:gd name="T13" fmla="*/ 2147483646 h 58"/>
              <a:gd name="T14" fmla="*/ 2147483646 w 59"/>
              <a:gd name="T15" fmla="*/ 2147483646 h 58"/>
              <a:gd name="T16" fmla="*/ 2147483646 w 59"/>
              <a:gd name="T17" fmla="*/ 2147483646 h 58"/>
              <a:gd name="T18" fmla="*/ 2147483646 w 59"/>
              <a:gd name="T19" fmla="*/ 2147483646 h 58"/>
              <a:gd name="T20" fmla="*/ 2147483646 w 59"/>
              <a:gd name="T21" fmla="*/ 2147483646 h 58"/>
              <a:gd name="T22" fmla="*/ 2147483646 w 59"/>
              <a:gd name="T23" fmla="*/ 2147483646 h 58"/>
              <a:gd name="T24" fmla="*/ 2147483646 w 59"/>
              <a:gd name="T25" fmla="*/ 2147483646 h 58"/>
              <a:gd name="T26" fmla="*/ 2147483646 w 59"/>
              <a:gd name="T27" fmla="*/ 2147483646 h 58"/>
              <a:gd name="T28" fmla="*/ 2147483646 w 59"/>
              <a:gd name="T29" fmla="*/ 2147483646 h 58"/>
              <a:gd name="T30" fmla="*/ 2147483646 w 59"/>
              <a:gd name="T31" fmla="*/ 2147483646 h 58"/>
              <a:gd name="T32" fmla="*/ 2147483646 w 59"/>
              <a:gd name="T33" fmla="*/ 2147483646 h 58"/>
              <a:gd name="T34" fmla="*/ 2147483646 w 59"/>
              <a:gd name="T35" fmla="*/ 2147483646 h 58"/>
              <a:gd name="T36" fmla="*/ 2147483646 w 59"/>
              <a:gd name="T37" fmla="*/ 2147483646 h 58"/>
              <a:gd name="T38" fmla="*/ 2147483646 w 59"/>
              <a:gd name="T39" fmla="*/ 2147483646 h 58"/>
              <a:gd name="T40" fmla="*/ 2147483646 w 59"/>
              <a:gd name="T41" fmla="*/ 2147483646 h 58"/>
              <a:gd name="T42" fmla="*/ 2147483646 w 59"/>
              <a:gd name="T43" fmla="*/ 2147483646 h 58"/>
              <a:gd name="T44" fmla="*/ 2147483646 w 59"/>
              <a:gd name="T45" fmla="*/ 2147483646 h 58"/>
              <a:gd name="T46" fmla="*/ 2147483646 w 59"/>
              <a:gd name="T47" fmla="*/ 2147483646 h 58"/>
              <a:gd name="T48" fmla="*/ 2147483646 w 59"/>
              <a:gd name="T49" fmla="*/ 2147483646 h 58"/>
              <a:gd name="T50" fmla="*/ 2147483646 w 59"/>
              <a:gd name="T51" fmla="*/ 2147483646 h 58"/>
              <a:gd name="T52" fmla="*/ 2147483646 w 59"/>
              <a:gd name="T53" fmla="*/ 2147483646 h 58"/>
              <a:gd name="T54" fmla="*/ 2147483646 w 59"/>
              <a:gd name="T55" fmla="*/ 2147483646 h 58"/>
              <a:gd name="T56" fmla="*/ 2147483646 w 59"/>
              <a:gd name="T57" fmla="*/ 2147483646 h 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sym typeface="+mn-lt"/>
            </a:endParaRPr>
          </a:p>
        </p:txBody>
      </p:sp>
      <p:pic>
        <p:nvPicPr>
          <p:cNvPr id="5" name="Designer简4" descr="夜晚发光的建筑&#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2384" y="116638"/>
            <a:ext cx="2569250" cy="936098"/>
          </a:xfrm>
          <a:prstGeom prst="rect">
            <a:avLst/>
          </a:prstGeom>
        </p:spPr>
      </p:pic>
      <p:grpSp>
        <p:nvGrpSpPr>
          <p:cNvPr id="8" name="Designer简7"/>
          <p:cNvGrpSpPr/>
          <p:nvPr/>
        </p:nvGrpSpPr>
        <p:grpSpPr>
          <a:xfrm>
            <a:off x="1131570" y="1772920"/>
            <a:ext cx="9837420" cy="4005580"/>
            <a:chOff x="6384032" y="1783036"/>
            <a:chExt cx="4672174" cy="4005263"/>
          </a:xfrm>
        </p:grpSpPr>
        <p:sp>
          <p:nvSpPr>
            <p:cNvPr id="9" name="Designer简7-1"/>
            <p:cNvSpPr>
              <a:spLocks noChangeArrowheads="1"/>
            </p:cNvSpPr>
            <p:nvPr/>
          </p:nvSpPr>
          <p:spPr bwMode="auto">
            <a:xfrm>
              <a:off x="6384032" y="2060848"/>
              <a:ext cx="4672174" cy="3727451"/>
            </a:xfrm>
            <a:prstGeom prst="roundRect">
              <a:avLst>
                <a:gd name="adj" fmla="val 2259"/>
              </a:avLst>
            </a:prstGeom>
            <a:solidFill>
              <a:schemeClr val="accent1"/>
            </a:solidFill>
            <a:ln w="3175" cmpd="sng">
              <a:solidFill>
                <a:srgbClr val="D7D7D7"/>
              </a:solidFill>
              <a:round/>
            </a:ln>
          </p:spPr>
          <p:txBody>
            <a:bodyPr lIns="179952"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fontAlgn="base">
                <a:lnSpc>
                  <a:spcPct val="150000"/>
                </a:lnSpc>
                <a:spcBef>
                  <a:spcPct val="0"/>
                </a:spcBef>
                <a:spcAft>
                  <a:spcPct val="0"/>
                </a:spcAft>
                <a:defRPr/>
              </a:pPr>
              <a:endParaRPr lang="zh-CN" altLang="en-US" sz="2400" kern="0" dirty="0">
                <a:solidFill>
                  <a:srgbClr val="F8F8F8"/>
                </a:solidFill>
                <a:latin typeface="思源黑体 CN Regular" panose="020B0500000000000000" charset="-122"/>
                <a:ea typeface="思源黑体 CN Regular" panose="020B0500000000000000" charset="-122"/>
              </a:endParaRPr>
            </a:p>
          </p:txBody>
        </p:sp>
        <p:sp>
          <p:nvSpPr>
            <p:cNvPr id="10" name="Designer简7-2"/>
            <p:cNvSpPr>
              <a:spLocks noChangeArrowheads="1"/>
            </p:cNvSpPr>
            <p:nvPr/>
          </p:nvSpPr>
          <p:spPr bwMode="auto">
            <a:xfrm>
              <a:off x="6550435" y="1783036"/>
              <a:ext cx="4337780" cy="663525"/>
            </a:xfrm>
            <a:prstGeom prst="roundRect">
              <a:avLst>
                <a:gd name="adj" fmla="val 0"/>
              </a:avLst>
            </a:prstGeom>
            <a:solidFill>
              <a:schemeClr val="accent4"/>
            </a:solidFill>
            <a:ln w="3175" cmpd="sng">
              <a:solidFill>
                <a:srgbClr val="D7D7D7"/>
              </a:solidFill>
              <a:round/>
            </a:ln>
          </p:spPr>
          <p:txBody>
            <a:bodyPr lIns="91416" tIns="45708" rIns="91416" bIns="4570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rgbClr val="D40C16"/>
                  </a:solidFill>
                  <a:latin typeface="+mj-ea"/>
                  <a:ea typeface="+mj-ea"/>
                  <a:cs typeface="+mn-ea"/>
                  <a:sym typeface="+mn-lt"/>
                </a:rPr>
                <a:t>中国特色社会主义进入新时代</a:t>
              </a:r>
              <a:endParaRPr lang="zh-CN" altLang="en-US" sz="2400" b="0" dirty="0">
                <a:solidFill>
                  <a:srgbClr val="D40C16"/>
                </a:solidFill>
                <a:latin typeface="+mj-ea"/>
                <a:ea typeface="+mj-ea"/>
                <a:cs typeface="+mn-ea"/>
                <a:sym typeface="+mn-lt"/>
              </a:endParaRPr>
            </a:p>
          </p:txBody>
        </p:sp>
        <p:sp>
          <p:nvSpPr>
            <p:cNvPr id="11" name="Designer简7-3"/>
            <p:cNvSpPr/>
            <p:nvPr/>
          </p:nvSpPr>
          <p:spPr>
            <a:xfrm>
              <a:off x="6600056" y="2668828"/>
              <a:ext cx="4176465" cy="2676313"/>
            </a:xfrm>
            <a:prstGeom prst="rect">
              <a:avLst/>
            </a:prstGeom>
          </p:spPr>
          <p:txBody>
            <a:bodyPr wrap="square">
              <a:spAutoFit/>
              <a:scene3d>
                <a:camera prst="orthographicFront"/>
                <a:lightRig rig="threePt" dir="t"/>
              </a:scene3d>
              <a:sp3d contourW="635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Tx/>
                <a:buSzTx/>
                <a:buFont typeface="Wingdings" panose="05000000000000000000" pitchFamily="2" charset="2"/>
                <a:buChar char="u"/>
              </a:pPr>
              <a:r>
                <a:rPr sz="1400" dirty="0">
                  <a:solidFill>
                    <a:schemeClr val="bg1">
                      <a:alpha val="88000"/>
                    </a:schemeClr>
                  </a:solidFill>
                  <a:latin typeface="+mn-ea"/>
                </a:rPr>
                <a:t>中国特色社会主义进入新时代，明确了我国发展的新的历史方位。党的十八大以来，以习近平同志为核心的党中央科学把握国内外发展大势，顺应实践要求和人民愿望，以巨大的政治勇气和强烈的责任担当，举旗定向、开拓进取，取得改革开放和社会主义现代化建设的历史性成就，推动党和国家事业发生历史性变革。这些变革力度之大、范围之广、效果之显著、影响之深远，在党的历史上、在新中国发展史上、在中华民族发展史上都具有开创性意义。这表明，在新中国成立以来我国发展取得的重大成就基础上，中国特色社会主义进入新的发展阶段。它标志着中国特色社会主义正在踏上新进程，走向新高度，开拓新局面，进入新阶段。中国特色社会主义新时代这一新的历史方位，在社会主要矛盾、目标任务、战略安排和行动纲领等方面对党和国家都提出了新要求。</a:t>
              </a:r>
              <a:endParaRPr sz="1400" dirty="0">
                <a:solidFill>
                  <a:schemeClr val="bg1">
                    <a:alpha val="88000"/>
                  </a:schemeClr>
                </a:solidFill>
                <a:latin typeface="+mn-ea"/>
              </a:endParaRPr>
            </a:p>
          </p:txBody>
        </p:sp>
      </p:grpSp>
      <p:sp>
        <p:nvSpPr>
          <p:cNvPr id="6" name="Designer简2"/>
          <p:cNvSpPr txBox="1"/>
          <p:nvPr>
            <p:custDataLst>
              <p:tags r:id="rId2"/>
            </p:custDataLst>
          </p:nvPr>
        </p:nvSpPr>
        <p:spPr>
          <a:xfrm>
            <a:off x="1092648" y="395247"/>
            <a:ext cx="3364865" cy="64516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rPr>
              <a:t>实践成就</a:t>
            </a:r>
            <a:endParaRPr lang="zh-CN" altLang="en-US" sz="3600" dirty="0">
              <a:solidFill>
                <a:srgbClr val="D40C16"/>
              </a:solidFill>
              <a:latin typeface="汉仪雅酷黑 75W" panose="020B0804020202020204" pitchFamily="34" charset="-122"/>
              <a:ea typeface="汉仪雅酷黑 75W" panose="020B0804020202020204" pitchFamily="34" charset="-122"/>
              <a:cs typeface="思源黑体 CN Regular" panose="020B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PP_MARK_KEY" val="cfbbd696-2bf3-48f9-b5c0-869bcc7ae354"/>
  <p:tag name="COMMONDATA" val="eyJjb3VudCI6MiwiaGRpZCI6IjgzYmM5NDgxNGQ4YWRkNzcwMGJkYTkxZjA1YzVlOWU4IiwidXNlckNvdW50Ijox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D40C16"/>
      </a:accent1>
      <a:accent2>
        <a:srgbClr val="ED7D31"/>
      </a:accent2>
      <a:accent3>
        <a:srgbClr val="A5A5A5"/>
      </a:accent3>
      <a:accent4>
        <a:srgbClr val="FFC000"/>
      </a:accent4>
      <a:accent5>
        <a:srgbClr val="FBE2B7"/>
      </a:accent5>
      <a:accent6>
        <a:srgbClr val="70AD47"/>
      </a:accent6>
      <a:hlink>
        <a:srgbClr val="0563C1"/>
      </a:hlink>
      <a:folHlink>
        <a:srgbClr val="954F72"/>
      </a:folHlink>
    </a:clrScheme>
    <a:fontScheme name="稻壳儿">
      <a:majorFont>
        <a:latin typeface="思源黑体 CN Bold"/>
        <a:ea typeface="思源黑体 CN Bold"/>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游ゴシック"/>
        <a:font script="Hang" typeface="맑은 고딕"/>
        <a:font script="Hans" typeface="思源黑体 CN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4432</Words>
  <Application>WPS 演示</Application>
  <PresentationFormat>宽屏</PresentationFormat>
  <Paragraphs>264</Paragraphs>
  <Slides>23</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宋体</vt:lpstr>
      <vt:lpstr>Wingdings</vt:lpstr>
      <vt:lpstr>思源黑体 CN Regular</vt:lpstr>
      <vt:lpstr>汉仪雅酷黑 75W</vt:lpstr>
      <vt:lpstr>思源黑体 CN Bold</vt:lpstr>
      <vt:lpstr>Impact</vt:lpstr>
      <vt:lpstr>Arial</vt:lpstr>
      <vt:lpstr>Bell MT</vt:lpstr>
      <vt:lpstr>微软雅黑</vt:lpstr>
      <vt:lpstr>Arial Unicode MS</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Richard Wilson</dc:creator>
  <cp:lastModifiedBy>Renyeeah</cp:lastModifiedBy>
  <cp:revision>49</cp:revision>
  <dcterms:created xsi:type="dcterms:W3CDTF">2022-06-18T08:08:00Z</dcterms:created>
  <dcterms:modified xsi:type="dcterms:W3CDTF">2023-04-01T13:42:29Z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7967CFA5E7BE4B798B6D92B42811BA1E</vt:lpwstr>
  </property>
  <property fmtid="{D5CDD505-2E9C-101B-9397-08002B2CF9AE}" pid="3" name="KSOProductBuildVer">
    <vt:lpwstr>2052-11.1.0.14036</vt:lpwstr>
  </property>
  <property fmtid="{D5CDD505-2E9C-101B-9397-08002B2CF9AE}" pid="4" name="KSOTemplateUUID">
    <vt:lpwstr>v1.0_mb_zEVRh1oYshm2dUq0x7BaYg==</vt:lpwstr>
  </property>
</Properties>
</file>